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8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anksha Sharma" userId="4f700512148e9560" providerId="LiveId" clId="{85482B1B-F3DA-4C21-B18C-A049DA6DDEF8}"/>
    <pc:docChg chg="undo custSel addSld delSld modSld">
      <pc:chgData name="Akanksha Sharma" userId="4f700512148e9560" providerId="LiveId" clId="{85482B1B-F3DA-4C21-B18C-A049DA6DDEF8}" dt="2022-10-09T12:07:36.883" v="1186" actId="2696"/>
      <pc:docMkLst>
        <pc:docMk/>
      </pc:docMkLst>
      <pc:sldChg chg="addSp delSp modSp mod delAnim modAnim">
        <pc:chgData name="Akanksha Sharma" userId="4f700512148e9560" providerId="LiveId" clId="{85482B1B-F3DA-4C21-B18C-A049DA6DDEF8}" dt="2022-09-30T09:46:31.816" v="1182"/>
        <pc:sldMkLst>
          <pc:docMk/>
          <pc:sldMk cId="1541406553" sldId="256"/>
        </pc:sldMkLst>
        <pc:spChg chg="add del mod">
          <ac:chgData name="Akanksha Sharma" userId="4f700512148e9560" providerId="LiveId" clId="{85482B1B-F3DA-4C21-B18C-A049DA6DDEF8}" dt="2022-09-30T09:46:19.019" v="1180" actId="478"/>
          <ac:spMkLst>
            <pc:docMk/>
            <pc:sldMk cId="1541406553" sldId="256"/>
            <ac:spMk id="2" creationId="{F346C5C0-285B-3268-CEEA-DFC31ED639AE}"/>
          </ac:spMkLst>
        </pc:spChg>
        <pc:spChg chg="add mod">
          <ac:chgData name="Akanksha Sharma" userId="4f700512148e9560" providerId="LiveId" clId="{85482B1B-F3DA-4C21-B18C-A049DA6DDEF8}" dt="2022-09-30T09:46:31.816" v="1182"/>
          <ac:spMkLst>
            <pc:docMk/>
            <pc:sldMk cId="1541406553" sldId="256"/>
            <ac:spMk id="3" creationId="{A4764FF5-5293-B9EC-958C-839BBE1E5466}"/>
          </ac:spMkLst>
        </pc:spChg>
      </pc:sldChg>
      <pc:sldChg chg="addSp delSp modSp mod delAnim modAnim">
        <pc:chgData name="Akanksha Sharma" userId="4f700512148e9560" providerId="LiveId" clId="{85482B1B-F3DA-4C21-B18C-A049DA6DDEF8}" dt="2022-09-30T09:46:25.180" v="1181" actId="478"/>
        <pc:sldMkLst>
          <pc:docMk/>
          <pc:sldMk cId="2055820660" sldId="257"/>
        </pc:sldMkLst>
        <pc:spChg chg="add del mod">
          <ac:chgData name="Akanksha Sharma" userId="4f700512148e9560" providerId="LiveId" clId="{85482B1B-F3DA-4C21-B18C-A049DA6DDEF8}" dt="2022-09-30T09:46:25.180" v="1181" actId="478"/>
          <ac:spMkLst>
            <pc:docMk/>
            <pc:sldMk cId="2055820660" sldId="257"/>
            <ac:spMk id="2" creationId="{70B8D8A3-3F90-B31A-5BCE-C76DF148387D}"/>
          </ac:spMkLst>
        </pc:spChg>
        <pc:spChg chg="mod">
          <ac:chgData name="Akanksha Sharma" userId="4f700512148e9560" providerId="LiveId" clId="{85482B1B-F3DA-4C21-B18C-A049DA6DDEF8}" dt="2022-09-30T07:15:36.399" v="44" actId="20577"/>
          <ac:spMkLst>
            <pc:docMk/>
            <pc:sldMk cId="2055820660" sldId="257"/>
            <ac:spMk id="5" creationId="{B7120888-F1B0-38A3-5874-443302DB924C}"/>
          </ac:spMkLst>
        </pc:spChg>
      </pc:sldChg>
      <pc:sldChg chg="addSp delSp modSp mod modAnim">
        <pc:chgData name="Akanksha Sharma" userId="4f700512148e9560" providerId="LiveId" clId="{85482B1B-F3DA-4C21-B18C-A049DA6DDEF8}" dt="2022-09-30T09:46:09.516" v="1176"/>
        <pc:sldMkLst>
          <pc:docMk/>
          <pc:sldMk cId="2217160647" sldId="258"/>
        </pc:sldMkLst>
        <pc:spChg chg="add mod">
          <ac:chgData name="Akanksha Sharma" userId="4f700512148e9560" providerId="LiveId" clId="{85482B1B-F3DA-4C21-B18C-A049DA6DDEF8}" dt="2022-09-30T07:16:09.905" v="49" actId="1076"/>
          <ac:spMkLst>
            <pc:docMk/>
            <pc:sldMk cId="2217160647" sldId="258"/>
            <ac:spMk id="4" creationId="{BCF05C4C-AF1B-EC3C-8B41-3938842964AC}"/>
          </ac:spMkLst>
        </pc:spChg>
        <pc:spChg chg="add del mod">
          <ac:chgData name="Akanksha Sharma" userId="4f700512148e9560" providerId="LiveId" clId="{85482B1B-F3DA-4C21-B18C-A049DA6DDEF8}" dt="2022-09-30T09:46:09.516" v="1176"/>
          <ac:spMkLst>
            <pc:docMk/>
            <pc:sldMk cId="2217160647" sldId="258"/>
            <ac:spMk id="7" creationId="{0E410BD5-251D-FFCE-697C-71E8EADB6205}"/>
          </ac:spMkLst>
        </pc:spChg>
        <pc:spChg chg="del mod">
          <ac:chgData name="Akanksha Sharma" userId="4f700512148e9560" providerId="LiveId" clId="{85482B1B-F3DA-4C21-B18C-A049DA6DDEF8}" dt="2022-09-30T07:16:02.938" v="47" actId="478"/>
          <ac:spMkLst>
            <pc:docMk/>
            <pc:sldMk cId="2217160647" sldId="258"/>
            <ac:spMk id="8" creationId="{B99F07FA-26E1-2AC7-6DDA-6623CA1DB163}"/>
          </ac:spMkLst>
        </pc:spChg>
      </pc:sldChg>
      <pc:sldChg chg="addSp delSp modSp mod modAnim">
        <pc:chgData name="Akanksha Sharma" userId="4f700512148e9560" providerId="LiveId" clId="{85482B1B-F3DA-4C21-B18C-A049DA6DDEF8}" dt="2022-09-30T09:46:09.056" v="1175"/>
        <pc:sldMkLst>
          <pc:docMk/>
          <pc:sldMk cId="3184952809" sldId="259"/>
        </pc:sldMkLst>
        <pc:spChg chg="del mod">
          <ac:chgData name="Akanksha Sharma" userId="4f700512148e9560" providerId="LiveId" clId="{85482B1B-F3DA-4C21-B18C-A049DA6DDEF8}" dt="2022-09-30T07:16:21.352" v="51" actId="478"/>
          <ac:spMkLst>
            <pc:docMk/>
            <pc:sldMk cId="3184952809" sldId="259"/>
            <ac:spMk id="2" creationId="{FC952441-CB9C-B3A6-E85D-98E7BD08DF51}"/>
          </ac:spMkLst>
        </pc:spChg>
        <pc:spChg chg="add mod">
          <ac:chgData name="Akanksha Sharma" userId="4f700512148e9560" providerId="LiveId" clId="{85482B1B-F3DA-4C21-B18C-A049DA6DDEF8}" dt="2022-09-30T07:16:29.004" v="54" actId="122"/>
          <ac:spMkLst>
            <pc:docMk/>
            <pc:sldMk cId="3184952809" sldId="259"/>
            <ac:spMk id="5" creationId="{01A4D8CB-D791-C09F-1714-40AC2197358B}"/>
          </ac:spMkLst>
        </pc:spChg>
        <pc:spChg chg="del mod">
          <ac:chgData name="Akanksha Sharma" userId="4f700512148e9560" providerId="LiveId" clId="{85482B1B-F3DA-4C21-B18C-A049DA6DDEF8}" dt="2022-09-30T07:16:41.053" v="56" actId="478"/>
          <ac:spMkLst>
            <pc:docMk/>
            <pc:sldMk cId="3184952809" sldId="259"/>
            <ac:spMk id="7" creationId="{BC96C2BA-0759-2216-E4F1-6ABD6F2C4837}"/>
          </ac:spMkLst>
        </pc:spChg>
        <pc:spChg chg="add mod">
          <ac:chgData name="Akanksha Sharma" userId="4f700512148e9560" providerId="LiveId" clId="{85482B1B-F3DA-4C21-B18C-A049DA6DDEF8}" dt="2022-09-30T07:16:49.191" v="58" actId="1076"/>
          <ac:spMkLst>
            <pc:docMk/>
            <pc:sldMk cId="3184952809" sldId="259"/>
            <ac:spMk id="9" creationId="{D24FE274-4E8B-4EB1-3D45-2B980C6EA839}"/>
          </ac:spMkLst>
        </pc:spChg>
        <pc:spChg chg="add del mod">
          <ac:chgData name="Akanksha Sharma" userId="4f700512148e9560" providerId="LiveId" clId="{85482B1B-F3DA-4C21-B18C-A049DA6DDEF8}" dt="2022-09-30T09:46:09.056" v="1175"/>
          <ac:spMkLst>
            <pc:docMk/>
            <pc:sldMk cId="3184952809" sldId="259"/>
            <ac:spMk id="10" creationId="{6895B858-F062-0AF7-90E2-D275F1E1003C}"/>
          </ac:spMkLst>
        </pc:spChg>
      </pc:sldChg>
      <pc:sldChg chg="addSp delSp modSp mod modAnim">
        <pc:chgData name="Akanksha Sharma" userId="4f700512148e9560" providerId="LiveId" clId="{85482B1B-F3DA-4C21-B18C-A049DA6DDEF8}" dt="2022-09-30T09:46:08.462" v="1174"/>
        <pc:sldMkLst>
          <pc:docMk/>
          <pc:sldMk cId="936057543" sldId="260"/>
        </pc:sldMkLst>
        <pc:spChg chg="add mod">
          <ac:chgData name="Akanksha Sharma" userId="4f700512148e9560" providerId="LiveId" clId="{85482B1B-F3DA-4C21-B18C-A049DA6DDEF8}" dt="2022-09-30T07:18:17.677" v="93" actId="1076"/>
          <ac:spMkLst>
            <pc:docMk/>
            <pc:sldMk cId="936057543" sldId="260"/>
            <ac:spMk id="3" creationId="{A0016116-B94D-D734-F81F-C34224624F6B}"/>
          </ac:spMkLst>
        </pc:spChg>
        <pc:spChg chg="add del mod">
          <ac:chgData name="Akanksha Sharma" userId="4f700512148e9560" providerId="LiveId" clId="{85482B1B-F3DA-4C21-B18C-A049DA6DDEF8}" dt="2022-09-30T09:46:08.462" v="1174"/>
          <ac:spMkLst>
            <pc:docMk/>
            <pc:sldMk cId="936057543" sldId="260"/>
            <ac:spMk id="4" creationId="{535BAA63-52A6-F253-3D3B-C7468EE6EE14}"/>
          </ac:spMkLst>
        </pc:spChg>
        <pc:spChg chg="del mod">
          <ac:chgData name="Akanksha Sharma" userId="4f700512148e9560" providerId="LiveId" clId="{85482B1B-F3DA-4C21-B18C-A049DA6DDEF8}" dt="2022-09-30T07:17:00.853" v="60" actId="478"/>
          <ac:spMkLst>
            <pc:docMk/>
            <pc:sldMk cId="936057543" sldId="260"/>
            <ac:spMk id="10" creationId="{ED6EAE67-5A90-78EE-6546-3F0FF7A8C2AC}"/>
          </ac:spMkLst>
        </pc:spChg>
        <pc:picChg chg="mod">
          <ac:chgData name="Akanksha Sharma" userId="4f700512148e9560" providerId="LiveId" clId="{85482B1B-F3DA-4C21-B18C-A049DA6DDEF8}" dt="2022-09-30T07:18:09.936" v="92" actId="1036"/>
          <ac:picMkLst>
            <pc:docMk/>
            <pc:sldMk cId="936057543" sldId="260"/>
            <ac:picMk id="12" creationId="{EEDD12E6-85F2-8C7D-FA25-1E414DB65B1C}"/>
          </ac:picMkLst>
        </pc:picChg>
        <pc:picChg chg="mod">
          <ac:chgData name="Akanksha Sharma" userId="4f700512148e9560" providerId="LiveId" clId="{85482B1B-F3DA-4C21-B18C-A049DA6DDEF8}" dt="2022-09-30T07:18:03.786" v="89" actId="14100"/>
          <ac:picMkLst>
            <pc:docMk/>
            <pc:sldMk cId="936057543" sldId="260"/>
            <ac:picMk id="1029" creationId="{9B2B95B3-D5B8-CE85-B99F-4E3C843D7B07}"/>
          </ac:picMkLst>
        </pc:picChg>
      </pc:sldChg>
      <pc:sldChg chg="addSp delSp modSp mod modAnim">
        <pc:chgData name="Akanksha Sharma" userId="4f700512148e9560" providerId="LiveId" clId="{85482B1B-F3DA-4C21-B18C-A049DA6DDEF8}" dt="2022-09-30T09:46:07.790" v="1173"/>
        <pc:sldMkLst>
          <pc:docMk/>
          <pc:sldMk cId="3115444575" sldId="261"/>
        </pc:sldMkLst>
        <pc:spChg chg="del mod">
          <ac:chgData name="Akanksha Sharma" userId="4f700512148e9560" providerId="LiveId" clId="{85482B1B-F3DA-4C21-B18C-A049DA6DDEF8}" dt="2022-09-30T07:18:25.228" v="95" actId="478"/>
          <ac:spMkLst>
            <pc:docMk/>
            <pc:sldMk cId="3115444575" sldId="261"/>
            <ac:spMk id="4" creationId="{3D9E7511-F624-F670-6F9E-35A8EF37876C}"/>
          </ac:spMkLst>
        </pc:spChg>
        <pc:spChg chg="add mod">
          <ac:chgData name="Akanksha Sharma" userId="4f700512148e9560" providerId="LiveId" clId="{85482B1B-F3DA-4C21-B18C-A049DA6DDEF8}" dt="2022-09-30T07:18:38.621" v="100" actId="20577"/>
          <ac:spMkLst>
            <pc:docMk/>
            <pc:sldMk cId="3115444575" sldId="261"/>
            <ac:spMk id="6" creationId="{424434C4-94FE-92BB-DE8A-6B2D168CC661}"/>
          </ac:spMkLst>
        </pc:spChg>
        <pc:spChg chg="add del mod">
          <ac:chgData name="Akanksha Sharma" userId="4f700512148e9560" providerId="LiveId" clId="{85482B1B-F3DA-4C21-B18C-A049DA6DDEF8}" dt="2022-09-30T09:46:07.790" v="1173"/>
          <ac:spMkLst>
            <pc:docMk/>
            <pc:sldMk cId="3115444575" sldId="261"/>
            <ac:spMk id="7" creationId="{B84BEAD0-D56C-1243-FFD1-AE86E3E263B6}"/>
          </ac:spMkLst>
        </pc:spChg>
      </pc:sldChg>
      <pc:sldChg chg="addSp delSp modSp mod modAnim">
        <pc:chgData name="Akanksha Sharma" userId="4f700512148e9560" providerId="LiveId" clId="{85482B1B-F3DA-4C21-B18C-A049DA6DDEF8}" dt="2022-09-30T09:46:07.141" v="1172"/>
        <pc:sldMkLst>
          <pc:docMk/>
          <pc:sldMk cId="3057339813" sldId="262"/>
        </pc:sldMkLst>
        <pc:spChg chg="del mod">
          <ac:chgData name="Akanksha Sharma" userId="4f700512148e9560" providerId="LiveId" clId="{85482B1B-F3DA-4C21-B18C-A049DA6DDEF8}" dt="2022-09-30T07:18:53.674" v="102" actId="478"/>
          <ac:spMkLst>
            <pc:docMk/>
            <pc:sldMk cId="3057339813" sldId="262"/>
            <ac:spMk id="4" creationId="{92552874-40C8-8C44-A7F1-E9EA2571AA29}"/>
          </ac:spMkLst>
        </pc:spChg>
        <pc:spChg chg="del mod">
          <ac:chgData name="Akanksha Sharma" userId="4f700512148e9560" providerId="LiveId" clId="{85482B1B-F3DA-4C21-B18C-A049DA6DDEF8}" dt="2022-09-30T07:19:06.659" v="106" actId="478"/>
          <ac:spMkLst>
            <pc:docMk/>
            <pc:sldMk cId="3057339813" sldId="262"/>
            <ac:spMk id="5" creationId="{3DC48D70-5A70-694E-205E-E894F4B9FC3E}"/>
          </ac:spMkLst>
        </pc:spChg>
        <pc:spChg chg="add mod">
          <ac:chgData name="Akanksha Sharma" userId="4f700512148e9560" providerId="LiveId" clId="{85482B1B-F3DA-4C21-B18C-A049DA6DDEF8}" dt="2022-09-30T07:21:57.296" v="212" actId="1076"/>
          <ac:spMkLst>
            <pc:docMk/>
            <pc:sldMk cId="3057339813" sldId="262"/>
            <ac:spMk id="6" creationId="{F63090F6-0686-F39F-53C4-E2E397380A3E}"/>
          </ac:spMkLst>
        </pc:spChg>
        <pc:spChg chg="add mod">
          <ac:chgData name="Akanksha Sharma" userId="4f700512148e9560" providerId="LiveId" clId="{85482B1B-F3DA-4C21-B18C-A049DA6DDEF8}" dt="2022-09-30T07:21:25.818" v="161" actId="1035"/>
          <ac:spMkLst>
            <pc:docMk/>
            <pc:sldMk cId="3057339813" sldId="262"/>
            <ac:spMk id="8" creationId="{310952ED-CABC-F2C8-92AF-CBA6751B34FF}"/>
          </ac:spMkLst>
        </pc:spChg>
        <pc:spChg chg="add del mod">
          <ac:chgData name="Akanksha Sharma" userId="4f700512148e9560" providerId="LiveId" clId="{85482B1B-F3DA-4C21-B18C-A049DA6DDEF8}" dt="2022-09-30T09:46:07.141" v="1172"/>
          <ac:spMkLst>
            <pc:docMk/>
            <pc:sldMk cId="3057339813" sldId="262"/>
            <ac:spMk id="10" creationId="{EF3AD8E0-9696-9567-7037-53FD829D9086}"/>
          </ac:spMkLst>
        </pc:spChg>
        <pc:picChg chg="mod">
          <ac:chgData name="Akanksha Sharma" userId="4f700512148e9560" providerId="LiveId" clId="{85482B1B-F3DA-4C21-B18C-A049DA6DDEF8}" dt="2022-09-30T07:21:41.200" v="210" actId="1037"/>
          <ac:picMkLst>
            <pc:docMk/>
            <pc:sldMk cId="3057339813" sldId="262"/>
            <ac:picMk id="3" creationId="{3B6882AD-66CF-4CBC-93A8-05C3A150B449}"/>
          </ac:picMkLst>
        </pc:picChg>
        <pc:picChg chg="add mod">
          <ac:chgData name="Akanksha Sharma" userId="4f700512148e9560" providerId="LiveId" clId="{85482B1B-F3DA-4C21-B18C-A049DA6DDEF8}" dt="2022-09-30T07:21:35.439" v="188" actId="1036"/>
          <ac:picMkLst>
            <pc:docMk/>
            <pc:sldMk cId="3057339813" sldId="262"/>
            <ac:picMk id="9" creationId="{C8C5A1CB-FF99-95C5-A92B-BC68802DE0FA}"/>
          </ac:picMkLst>
        </pc:picChg>
      </pc:sldChg>
      <pc:sldChg chg="addSp delSp modSp mod modAnim">
        <pc:chgData name="Akanksha Sharma" userId="4f700512148e9560" providerId="LiveId" clId="{85482B1B-F3DA-4C21-B18C-A049DA6DDEF8}" dt="2022-09-30T09:46:06.606" v="1171"/>
        <pc:sldMkLst>
          <pc:docMk/>
          <pc:sldMk cId="1299572448" sldId="263"/>
        </pc:sldMkLst>
        <pc:spChg chg="del mod">
          <ac:chgData name="Akanksha Sharma" userId="4f700512148e9560" providerId="LiveId" clId="{85482B1B-F3DA-4C21-B18C-A049DA6DDEF8}" dt="2022-09-30T07:20:24.471" v="121" actId="478"/>
          <ac:spMkLst>
            <pc:docMk/>
            <pc:sldMk cId="1299572448" sldId="263"/>
            <ac:spMk id="4" creationId="{EDF57A8F-C4C4-07ED-1B6C-188CFF94D9BF}"/>
          </ac:spMkLst>
        </pc:spChg>
        <pc:spChg chg="add mod">
          <ac:chgData name="Akanksha Sharma" userId="4f700512148e9560" providerId="LiveId" clId="{85482B1B-F3DA-4C21-B18C-A049DA6DDEF8}" dt="2022-09-30T07:22:43.159" v="453" actId="1036"/>
          <ac:spMkLst>
            <pc:docMk/>
            <pc:sldMk cId="1299572448" sldId="263"/>
            <ac:spMk id="5" creationId="{2D44BB6F-5E20-7516-D931-98AF16612CC5}"/>
          </ac:spMkLst>
        </pc:spChg>
        <pc:spChg chg="add del mod">
          <ac:chgData name="Akanksha Sharma" userId="4f700512148e9560" providerId="LiveId" clId="{85482B1B-F3DA-4C21-B18C-A049DA6DDEF8}" dt="2022-09-30T09:46:06.606" v="1171"/>
          <ac:spMkLst>
            <pc:docMk/>
            <pc:sldMk cId="1299572448" sldId="263"/>
            <ac:spMk id="7" creationId="{25CF1B6B-F191-685C-8CA4-C3BF3DB959EA}"/>
          </ac:spMkLst>
        </pc:spChg>
        <pc:picChg chg="del mod">
          <ac:chgData name="Akanksha Sharma" userId="4f700512148e9560" providerId="LiveId" clId="{85482B1B-F3DA-4C21-B18C-A049DA6DDEF8}" dt="2022-09-30T07:19:50.981" v="114" actId="21"/>
          <ac:picMkLst>
            <pc:docMk/>
            <pc:sldMk cId="1299572448" sldId="263"/>
            <ac:picMk id="3" creationId="{D00B3719-8C6D-310B-A4E5-C0F46591D514}"/>
          </ac:picMkLst>
        </pc:picChg>
        <pc:picChg chg="mod">
          <ac:chgData name="Akanksha Sharma" userId="4f700512148e9560" providerId="LiveId" clId="{85482B1B-F3DA-4C21-B18C-A049DA6DDEF8}" dt="2022-09-30T07:22:15.421" v="358" actId="1038"/>
          <ac:picMkLst>
            <pc:docMk/>
            <pc:sldMk cId="1299572448" sldId="263"/>
            <ac:picMk id="6" creationId="{99082E33-DD4B-CCDE-5493-DFB326F10F06}"/>
          </ac:picMkLst>
        </pc:picChg>
      </pc:sldChg>
      <pc:sldChg chg="addSp delSp modSp mod modAnim">
        <pc:chgData name="Akanksha Sharma" userId="4f700512148e9560" providerId="LiveId" clId="{85482B1B-F3DA-4C21-B18C-A049DA6DDEF8}" dt="2022-09-30T09:46:05.668" v="1170"/>
        <pc:sldMkLst>
          <pc:docMk/>
          <pc:sldMk cId="2068590766" sldId="264"/>
        </pc:sldMkLst>
        <pc:spChg chg="add mod">
          <ac:chgData name="Akanksha Sharma" userId="4f700512148e9560" providerId="LiveId" clId="{85482B1B-F3DA-4C21-B18C-A049DA6DDEF8}" dt="2022-09-30T07:23:03.005" v="458" actId="1076"/>
          <ac:spMkLst>
            <pc:docMk/>
            <pc:sldMk cId="2068590766" sldId="264"/>
            <ac:spMk id="3" creationId="{88A8FCB9-96A7-1EF2-782F-3BDA7C9D9924}"/>
          </ac:spMkLst>
        </pc:spChg>
        <pc:spChg chg="add del mod">
          <ac:chgData name="Akanksha Sharma" userId="4f700512148e9560" providerId="LiveId" clId="{85482B1B-F3DA-4C21-B18C-A049DA6DDEF8}" dt="2022-09-30T09:46:05.668" v="1170"/>
          <ac:spMkLst>
            <pc:docMk/>
            <pc:sldMk cId="2068590766" sldId="264"/>
            <ac:spMk id="4" creationId="{C5C3AF5A-2C84-E0BA-11C0-1970CDA83235}"/>
          </ac:spMkLst>
        </pc:spChg>
        <pc:spChg chg="del mod">
          <ac:chgData name="Akanksha Sharma" userId="4f700512148e9560" providerId="LiveId" clId="{85482B1B-F3DA-4C21-B18C-A049DA6DDEF8}" dt="2022-09-30T07:22:52.479" v="455" actId="478"/>
          <ac:spMkLst>
            <pc:docMk/>
            <pc:sldMk cId="2068590766" sldId="264"/>
            <ac:spMk id="6" creationId="{631E187F-535C-4C55-85B3-F019C595C3A8}"/>
          </ac:spMkLst>
        </pc:spChg>
      </pc:sldChg>
      <pc:sldChg chg="addSp delSp modSp mod modAnim">
        <pc:chgData name="Akanksha Sharma" userId="4f700512148e9560" providerId="LiveId" clId="{85482B1B-F3DA-4C21-B18C-A049DA6DDEF8}" dt="2022-09-30T09:46:05.115" v="1169"/>
        <pc:sldMkLst>
          <pc:docMk/>
          <pc:sldMk cId="714943396" sldId="265"/>
        </pc:sldMkLst>
        <pc:spChg chg="add mod">
          <ac:chgData name="Akanksha Sharma" userId="4f700512148e9560" providerId="LiveId" clId="{85482B1B-F3DA-4C21-B18C-A049DA6DDEF8}" dt="2022-09-30T07:23:34.990" v="503" actId="1036"/>
          <ac:spMkLst>
            <pc:docMk/>
            <pc:sldMk cId="714943396" sldId="265"/>
            <ac:spMk id="3" creationId="{59E5A9B1-8701-3049-52A2-C74F7B688F20}"/>
          </ac:spMkLst>
        </pc:spChg>
        <pc:spChg chg="add del mod">
          <ac:chgData name="Akanksha Sharma" userId="4f700512148e9560" providerId="LiveId" clId="{85482B1B-F3DA-4C21-B18C-A049DA6DDEF8}" dt="2022-09-30T09:46:05.115" v="1169"/>
          <ac:spMkLst>
            <pc:docMk/>
            <pc:sldMk cId="714943396" sldId="265"/>
            <ac:spMk id="4" creationId="{8206C69C-26A7-D1A3-8ECC-6C649747D692}"/>
          </ac:spMkLst>
        </pc:spChg>
        <pc:spChg chg="del mod">
          <ac:chgData name="Akanksha Sharma" userId="4f700512148e9560" providerId="LiveId" clId="{85482B1B-F3DA-4C21-B18C-A049DA6DDEF8}" dt="2022-09-30T07:23:14.452" v="460" actId="478"/>
          <ac:spMkLst>
            <pc:docMk/>
            <pc:sldMk cId="714943396" sldId="265"/>
            <ac:spMk id="6" creationId="{A3DB313B-5EA4-8420-0163-FCF0A7602D03}"/>
          </ac:spMkLst>
        </pc:spChg>
        <pc:picChg chg="mod">
          <ac:chgData name="Akanksha Sharma" userId="4f700512148e9560" providerId="LiveId" clId="{85482B1B-F3DA-4C21-B18C-A049DA6DDEF8}" dt="2022-09-30T07:23:27.823" v="492" actId="1037"/>
          <ac:picMkLst>
            <pc:docMk/>
            <pc:sldMk cId="714943396" sldId="265"/>
            <ac:picMk id="5" creationId="{45CE3D4F-02B7-2540-7D88-85453B383F02}"/>
          </ac:picMkLst>
        </pc:picChg>
      </pc:sldChg>
      <pc:sldChg chg="addSp delSp modSp mod">
        <pc:chgData name="Akanksha Sharma" userId="4f700512148e9560" providerId="LiveId" clId="{85482B1B-F3DA-4C21-B18C-A049DA6DDEF8}" dt="2022-09-30T07:38:12.987" v="1112" actId="1037"/>
        <pc:sldMkLst>
          <pc:docMk/>
          <pc:sldMk cId="2725293406" sldId="267"/>
        </pc:sldMkLst>
        <pc:spChg chg="del mod">
          <ac:chgData name="Akanksha Sharma" userId="4f700512148e9560" providerId="LiveId" clId="{85482B1B-F3DA-4C21-B18C-A049DA6DDEF8}" dt="2022-09-30T07:36:15.576" v="1015" actId="478"/>
          <ac:spMkLst>
            <pc:docMk/>
            <pc:sldMk cId="2725293406" sldId="267"/>
            <ac:spMk id="2" creationId="{FC8AED46-10D3-8E83-6FF3-96A938EBC9E2}"/>
          </ac:spMkLst>
        </pc:spChg>
        <pc:spChg chg="mod">
          <ac:chgData name="Akanksha Sharma" userId="4f700512148e9560" providerId="LiveId" clId="{85482B1B-F3DA-4C21-B18C-A049DA6DDEF8}" dt="2022-09-30T07:38:08.027" v="1110" actId="1076"/>
          <ac:spMkLst>
            <pc:docMk/>
            <pc:sldMk cId="2725293406" sldId="267"/>
            <ac:spMk id="4" creationId="{0EAEFF2F-61E8-1C52-E819-49A62630B107}"/>
          </ac:spMkLst>
        </pc:spChg>
        <pc:spChg chg="add mod">
          <ac:chgData name="Akanksha Sharma" userId="4f700512148e9560" providerId="LiveId" clId="{85482B1B-F3DA-4C21-B18C-A049DA6DDEF8}" dt="2022-09-30T07:36:26.417" v="1018" actId="113"/>
          <ac:spMkLst>
            <pc:docMk/>
            <pc:sldMk cId="2725293406" sldId="267"/>
            <ac:spMk id="5" creationId="{105D4B69-2091-C864-B694-FF3442EAF610}"/>
          </ac:spMkLst>
        </pc:spChg>
        <pc:spChg chg="mod">
          <ac:chgData name="Akanksha Sharma" userId="4f700512148e9560" providerId="LiveId" clId="{85482B1B-F3DA-4C21-B18C-A049DA6DDEF8}" dt="2022-09-30T07:37:51.975" v="1107" actId="113"/>
          <ac:spMkLst>
            <pc:docMk/>
            <pc:sldMk cId="2725293406" sldId="267"/>
            <ac:spMk id="6" creationId="{1F386142-4FE0-6D73-1C4B-EFC3B7907575}"/>
          </ac:spMkLst>
        </pc:spChg>
        <pc:picChg chg="mod">
          <ac:chgData name="Akanksha Sharma" userId="4f700512148e9560" providerId="LiveId" clId="{85482B1B-F3DA-4C21-B18C-A049DA6DDEF8}" dt="2022-09-30T07:37:20.257" v="1102" actId="1076"/>
          <ac:picMkLst>
            <pc:docMk/>
            <pc:sldMk cId="2725293406" sldId="267"/>
            <ac:picMk id="8" creationId="{7AA7CAC7-7D19-F9BA-4370-4CE08E9008D9}"/>
          </ac:picMkLst>
        </pc:picChg>
        <pc:picChg chg="mod">
          <ac:chgData name="Akanksha Sharma" userId="4f700512148e9560" providerId="LiveId" clId="{85482B1B-F3DA-4C21-B18C-A049DA6DDEF8}" dt="2022-09-30T07:38:12.987" v="1112" actId="1037"/>
          <ac:picMkLst>
            <pc:docMk/>
            <pc:sldMk cId="2725293406" sldId="267"/>
            <ac:picMk id="10" creationId="{99677E52-C00C-6F29-226C-189B6A25E3A0}"/>
          </ac:picMkLst>
        </pc:picChg>
      </pc:sldChg>
      <pc:sldChg chg="addSp delSp modSp mod">
        <pc:chgData name="Akanksha Sharma" userId="4f700512148e9560" providerId="LiveId" clId="{85482B1B-F3DA-4C21-B18C-A049DA6DDEF8}" dt="2022-09-30T07:39:35.107" v="1152" actId="1076"/>
        <pc:sldMkLst>
          <pc:docMk/>
          <pc:sldMk cId="3204172914" sldId="268"/>
        </pc:sldMkLst>
        <pc:spChg chg="mod">
          <ac:chgData name="Akanksha Sharma" userId="4f700512148e9560" providerId="LiveId" clId="{85482B1B-F3DA-4C21-B18C-A049DA6DDEF8}" dt="2022-09-30T07:23:56.551" v="508" actId="1076"/>
          <ac:spMkLst>
            <pc:docMk/>
            <pc:sldMk cId="3204172914" sldId="268"/>
            <ac:spMk id="4" creationId="{40D0B577-C377-62D6-F5C8-9DBE96FE44C6}"/>
          </ac:spMkLst>
        </pc:spChg>
        <pc:spChg chg="del mod">
          <ac:chgData name="Akanksha Sharma" userId="4f700512148e9560" providerId="LiveId" clId="{85482B1B-F3DA-4C21-B18C-A049DA6DDEF8}" dt="2022-09-30T07:23:50.697" v="506" actId="478"/>
          <ac:spMkLst>
            <pc:docMk/>
            <pc:sldMk cId="3204172914" sldId="268"/>
            <ac:spMk id="5" creationId="{C855BFDC-98D8-46EB-4912-BFB067263FBA}"/>
          </ac:spMkLst>
        </pc:spChg>
        <pc:spChg chg="add mod">
          <ac:chgData name="Akanksha Sharma" userId="4f700512148e9560" providerId="LiveId" clId="{85482B1B-F3DA-4C21-B18C-A049DA6DDEF8}" dt="2022-09-30T07:24:25.901" v="575" actId="1036"/>
          <ac:spMkLst>
            <pc:docMk/>
            <pc:sldMk cId="3204172914" sldId="268"/>
            <ac:spMk id="6" creationId="{C9E3CF8A-97D2-D253-9A37-9C01049DBB25}"/>
          </ac:spMkLst>
        </pc:spChg>
        <pc:spChg chg="del mod">
          <ac:chgData name="Akanksha Sharma" userId="4f700512148e9560" providerId="LiveId" clId="{85482B1B-F3DA-4C21-B18C-A049DA6DDEF8}" dt="2022-09-30T07:38:29.160" v="1114" actId="478"/>
          <ac:spMkLst>
            <pc:docMk/>
            <pc:sldMk cId="3204172914" sldId="268"/>
            <ac:spMk id="10" creationId="{4E5AE6F6-E183-4B69-8884-21A17696D9B2}"/>
          </ac:spMkLst>
        </pc:spChg>
        <pc:spChg chg="del mod">
          <ac:chgData name="Akanksha Sharma" userId="4f700512148e9560" providerId="LiveId" clId="{85482B1B-F3DA-4C21-B18C-A049DA6DDEF8}" dt="2022-09-30T07:39:16.639" v="1147" actId="478"/>
          <ac:spMkLst>
            <pc:docMk/>
            <pc:sldMk cId="3204172914" sldId="268"/>
            <ac:spMk id="11" creationId="{FC51A61B-EAFF-EAA8-1DD1-FF28D31A4403}"/>
          </ac:spMkLst>
        </pc:spChg>
        <pc:spChg chg="add mod">
          <ac:chgData name="Akanksha Sharma" userId="4f700512148e9560" providerId="LiveId" clId="{85482B1B-F3DA-4C21-B18C-A049DA6DDEF8}" dt="2022-09-30T07:39:02.964" v="1144" actId="1076"/>
          <ac:spMkLst>
            <pc:docMk/>
            <pc:sldMk cId="3204172914" sldId="268"/>
            <ac:spMk id="12" creationId="{822E7E88-87D1-73A2-DFC3-53BEC3ED89F8}"/>
          </ac:spMkLst>
        </pc:spChg>
        <pc:spChg chg="add mod">
          <ac:chgData name="Akanksha Sharma" userId="4f700512148e9560" providerId="LiveId" clId="{85482B1B-F3DA-4C21-B18C-A049DA6DDEF8}" dt="2022-09-30T07:39:35.107" v="1152" actId="1076"/>
          <ac:spMkLst>
            <pc:docMk/>
            <pc:sldMk cId="3204172914" sldId="268"/>
            <ac:spMk id="14" creationId="{70ECAB89-D648-584F-C1B0-0083972304AF}"/>
          </ac:spMkLst>
        </pc:spChg>
        <pc:picChg chg="mod">
          <ac:chgData name="Akanksha Sharma" userId="4f700512148e9560" providerId="LiveId" clId="{85482B1B-F3DA-4C21-B18C-A049DA6DDEF8}" dt="2022-09-30T07:38:54.832" v="1142" actId="14100"/>
          <ac:picMkLst>
            <pc:docMk/>
            <pc:sldMk cId="3204172914" sldId="268"/>
            <ac:picMk id="7" creationId="{D8450140-75F7-EEE5-7092-2D5C41682A93}"/>
          </ac:picMkLst>
        </pc:picChg>
        <pc:picChg chg="mod">
          <ac:chgData name="Akanksha Sharma" userId="4f700512148e9560" providerId="LiveId" clId="{85482B1B-F3DA-4C21-B18C-A049DA6DDEF8}" dt="2022-09-30T07:39:09.963" v="1145" actId="1076"/>
          <ac:picMkLst>
            <pc:docMk/>
            <pc:sldMk cId="3204172914" sldId="268"/>
            <ac:picMk id="9" creationId="{0EE996A4-018F-27EC-003A-25E449DC80CF}"/>
          </ac:picMkLst>
        </pc:picChg>
      </pc:sldChg>
      <pc:sldChg chg="addSp delSp modSp mod">
        <pc:chgData name="Akanksha Sharma" userId="4f700512148e9560" providerId="LiveId" clId="{85482B1B-F3DA-4C21-B18C-A049DA6DDEF8}" dt="2022-09-30T07:26:08.552" v="664" actId="20577"/>
        <pc:sldMkLst>
          <pc:docMk/>
          <pc:sldMk cId="3649081901" sldId="269"/>
        </pc:sldMkLst>
        <pc:spChg chg="del mod">
          <ac:chgData name="Akanksha Sharma" userId="4f700512148e9560" providerId="LiveId" clId="{85482B1B-F3DA-4C21-B18C-A049DA6DDEF8}" dt="2022-09-30T07:25:38.883" v="656" actId="478"/>
          <ac:spMkLst>
            <pc:docMk/>
            <pc:sldMk cId="3649081901" sldId="269"/>
            <ac:spMk id="4" creationId="{CE5A72DF-03BD-1FEF-CD32-F75F134218EB}"/>
          </ac:spMkLst>
        </pc:spChg>
        <pc:spChg chg="add mod">
          <ac:chgData name="Akanksha Sharma" userId="4f700512148e9560" providerId="LiveId" clId="{85482B1B-F3DA-4C21-B18C-A049DA6DDEF8}" dt="2022-09-30T07:25:45.496" v="659" actId="1076"/>
          <ac:spMkLst>
            <pc:docMk/>
            <pc:sldMk cId="3649081901" sldId="269"/>
            <ac:spMk id="5" creationId="{4D62922C-EF8A-77E6-1A03-19EE03E6BDBB}"/>
          </ac:spMkLst>
        </pc:spChg>
        <pc:spChg chg="del mod">
          <ac:chgData name="Akanksha Sharma" userId="4f700512148e9560" providerId="LiveId" clId="{85482B1B-F3DA-4C21-B18C-A049DA6DDEF8}" dt="2022-09-30T07:25:56.525" v="661" actId="478"/>
          <ac:spMkLst>
            <pc:docMk/>
            <pc:sldMk cId="3649081901" sldId="269"/>
            <ac:spMk id="7" creationId="{5B880F92-81B4-9B2C-D33D-DC3601F2A408}"/>
          </ac:spMkLst>
        </pc:spChg>
        <pc:spChg chg="add mod">
          <ac:chgData name="Akanksha Sharma" userId="4f700512148e9560" providerId="LiveId" clId="{85482B1B-F3DA-4C21-B18C-A049DA6DDEF8}" dt="2022-09-30T07:26:08.552" v="664" actId="20577"/>
          <ac:spMkLst>
            <pc:docMk/>
            <pc:sldMk cId="3649081901" sldId="269"/>
            <ac:spMk id="9" creationId="{CB6E7ACE-981D-0FC1-8D49-192855210D9B}"/>
          </ac:spMkLst>
        </pc:spChg>
      </pc:sldChg>
      <pc:sldChg chg="addSp delSp modSp mod">
        <pc:chgData name="Akanksha Sharma" userId="4f700512148e9560" providerId="LiveId" clId="{85482B1B-F3DA-4C21-B18C-A049DA6DDEF8}" dt="2022-09-30T07:28:15.656" v="744" actId="1036"/>
        <pc:sldMkLst>
          <pc:docMk/>
          <pc:sldMk cId="2918732672" sldId="270"/>
        </pc:sldMkLst>
        <pc:spChg chg="del mod">
          <ac:chgData name="Akanksha Sharma" userId="4f700512148e9560" providerId="LiveId" clId="{85482B1B-F3DA-4C21-B18C-A049DA6DDEF8}" dt="2022-09-30T07:26:21.588" v="666" actId="478"/>
          <ac:spMkLst>
            <pc:docMk/>
            <pc:sldMk cId="2918732672" sldId="270"/>
            <ac:spMk id="3" creationId="{F39AAA8C-F243-9756-8F09-9CB98C71A75D}"/>
          </ac:spMkLst>
        </pc:spChg>
        <pc:spChg chg="add mod">
          <ac:chgData name="Akanksha Sharma" userId="4f700512148e9560" providerId="LiveId" clId="{85482B1B-F3DA-4C21-B18C-A049DA6DDEF8}" dt="2022-09-30T07:26:31.326" v="668" actId="1076"/>
          <ac:spMkLst>
            <pc:docMk/>
            <pc:sldMk cId="2918732672" sldId="270"/>
            <ac:spMk id="6" creationId="{05C80FC4-482F-61A2-28FE-7A5098F2EAAC}"/>
          </ac:spMkLst>
        </pc:spChg>
        <pc:spChg chg="del mod">
          <ac:chgData name="Akanksha Sharma" userId="4f700512148e9560" providerId="LiveId" clId="{85482B1B-F3DA-4C21-B18C-A049DA6DDEF8}" dt="2022-09-30T07:26:37.133" v="670" actId="478"/>
          <ac:spMkLst>
            <pc:docMk/>
            <pc:sldMk cId="2918732672" sldId="270"/>
            <ac:spMk id="8" creationId="{97FFC875-5D1A-D7F6-AA74-223CE6532D4B}"/>
          </ac:spMkLst>
        </pc:spChg>
        <pc:spChg chg="del mod">
          <ac:chgData name="Akanksha Sharma" userId="4f700512148e9560" providerId="LiveId" clId="{85482B1B-F3DA-4C21-B18C-A049DA6DDEF8}" dt="2022-09-30T07:27:20.520" v="687" actId="478"/>
          <ac:spMkLst>
            <pc:docMk/>
            <pc:sldMk cId="2918732672" sldId="270"/>
            <ac:spMk id="9" creationId="{AF53514C-D45C-5C9C-E6EA-17B07ACC7573}"/>
          </ac:spMkLst>
        </pc:spChg>
        <pc:spChg chg="add mod">
          <ac:chgData name="Akanksha Sharma" userId="4f700512148e9560" providerId="LiveId" clId="{85482B1B-F3DA-4C21-B18C-A049DA6DDEF8}" dt="2022-09-30T07:28:15.656" v="744" actId="1036"/>
          <ac:spMkLst>
            <pc:docMk/>
            <pc:sldMk cId="2918732672" sldId="270"/>
            <ac:spMk id="12" creationId="{438215A8-572C-0521-0793-9E2A0D37FAAB}"/>
          </ac:spMkLst>
        </pc:spChg>
        <pc:spChg chg="add mod">
          <ac:chgData name="Akanksha Sharma" userId="4f700512148e9560" providerId="LiveId" clId="{85482B1B-F3DA-4C21-B18C-A049DA6DDEF8}" dt="2022-09-30T07:27:32.384" v="713" actId="1036"/>
          <ac:spMkLst>
            <pc:docMk/>
            <pc:sldMk cId="2918732672" sldId="270"/>
            <ac:spMk id="15" creationId="{0181FB78-0F69-4A97-D67E-E8CD368D3EFE}"/>
          </ac:spMkLst>
        </pc:spChg>
        <pc:picChg chg="mod">
          <ac:chgData name="Akanksha Sharma" userId="4f700512148e9560" providerId="LiveId" clId="{85482B1B-F3DA-4C21-B18C-A049DA6DDEF8}" dt="2022-09-30T07:28:03.670" v="733" actId="1038"/>
          <ac:picMkLst>
            <pc:docMk/>
            <pc:sldMk cId="2918732672" sldId="270"/>
            <ac:picMk id="11" creationId="{FBD2DB15-741C-145B-F0DB-1E7FE924C97C}"/>
          </ac:picMkLst>
        </pc:picChg>
        <pc:picChg chg="mod">
          <ac:chgData name="Akanksha Sharma" userId="4f700512148e9560" providerId="LiveId" clId="{85482B1B-F3DA-4C21-B18C-A049DA6DDEF8}" dt="2022-09-30T07:28:06.754" v="738" actId="1037"/>
          <ac:picMkLst>
            <pc:docMk/>
            <pc:sldMk cId="2918732672" sldId="270"/>
            <ac:picMk id="13" creationId="{81E179A9-2095-72A1-16E8-4878E720F653}"/>
          </ac:picMkLst>
        </pc:picChg>
      </pc:sldChg>
      <pc:sldChg chg="addSp delSp modSp mod">
        <pc:chgData name="Akanksha Sharma" userId="4f700512148e9560" providerId="LiveId" clId="{85482B1B-F3DA-4C21-B18C-A049DA6DDEF8}" dt="2022-09-30T07:30:53.583" v="859" actId="122"/>
        <pc:sldMkLst>
          <pc:docMk/>
          <pc:sldMk cId="3160265732" sldId="271"/>
        </pc:sldMkLst>
        <pc:spChg chg="del mod">
          <ac:chgData name="Akanksha Sharma" userId="4f700512148e9560" providerId="LiveId" clId="{85482B1B-F3DA-4C21-B18C-A049DA6DDEF8}" dt="2022-09-30T07:28:26.891" v="746" actId="478"/>
          <ac:spMkLst>
            <pc:docMk/>
            <pc:sldMk cId="3160265732" sldId="271"/>
            <ac:spMk id="2" creationId="{3D2442D7-8243-D23B-DC11-E8F514F888E6}"/>
          </ac:spMkLst>
        </pc:spChg>
        <pc:spChg chg="del mod">
          <ac:chgData name="Akanksha Sharma" userId="4f700512148e9560" providerId="LiveId" clId="{85482B1B-F3DA-4C21-B18C-A049DA6DDEF8}" dt="2022-09-30T07:28:56.010" v="753" actId="478"/>
          <ac:spMkLst>
            <pc:docMk/>
            <pc:sldMk cId="3160265732" sldId="271"/>
            <ac:spMk id="5" creationId="{36924E2F-20DC-8CB9-ED5E-B2A2773FC605}"/>
          </ac:spMkLst>
        </pc:spChg>
        <pc:spChg chg="add mod">
          <ac:chgData name="Akanksha Sharma" userId="4f700512148e9560" providerId="LiveId" clId="{85482B1B-F3DA-4C21-B18C-A049DA6DDEF8}" dt="2022-09-30T07:29:17.587" v="758" actId="1076"/>
          <ac:spMkLst>
            <pc:docMk/>
            <pc:sldMk cId="3160265732" sldId="271"/>
            <ac:spMk id="6" creationId="{5C6B57F2-B389-C22C-AEF6-360D1B8A1C46}"/>
          </ac:spMkLst>
        </pc:spChg>
        <pc:spChg chg="del mod">
          <ac:chgData name="Akanksha Sharma" userId="4f700512148e9560" providerId="LiveId" clId="{85482B1B-F3DA-4C21-B18C-A049DA6DDEF8}" dt="2022-09-30T07:29:29.146" v="761" actId="478"/>
          <ac:spMkLst>
            <pc:docMk/>
            <pc:sldMk cId="3160265732" sldId="271"/>
            <ac:spMk id="8" creationId="{D87DCFE0-1496-BCCC-D9A5-53A98F855071}"/>
          </ac:spMkLst>
        </pc:spChg>
        <pc:spChg chg="add mod">
          <ac:chgData name="Akanksha Sharma" userId="4f700512148e9560" providerId="LiveId" clId="{85482B1B-F3DA-4C21-B18C-A049DA6DDEF8}" dt="2022-09-30T07:30:53.583" v="859" actId="122"/>
          <ac:spMkLst>
            <pc:docMk/>
            <pc:sldMk cId="3160265732" sldId="271"/>
            <ac:spMk id="10" creationId="{68C283DF-0381-91C2-8727-CACA51EBE580}"/>
          </ac:spMkLst>
        </pc:spChg>
        <pc:spChg chg="add mod">
          <ac:chgData name="Akanksha Sharma" userId="4f700512148e9560" providerId="LiveId" clId="{85482B1B-F3DA-4C21-B18C-A049DA6DDEF8}" dt="2022-09-30T07:29:35.719" v="764" actId="1076"/>
          <ac:spMkLst>
            <pc:docMk/>
            <pc:sldMk cId="3160265732" sldId="271"/>
            <ac:spMk id="12" creationId="{B1908319-4386-E110-9B01-B13D4CC1C6AC}"/>
          </ac:spMkLst>
        </pc:spChg>
        <pc:picChg chg="mod">
          <ac:chgData name="Akanksha Sharma" userId="4f700512148e9560" providerId="LiveId" clId="{85482B1B-F3DA-4C21-B18C-A049DA6DDEF8}" dt="2022-09-30T07:29:11.891" v="757" actId="1076"/>
          <ac:picMkLst>
            <pc:docMk/>
            <pc:sldMk cId="3160265732" sldId="271"/>
            <ac:picMk id="4" creationId="{15C40DB4-5CB9-3226-7E9A-882262884622}"/>
          </ac:picMkLst>
        </pc:picChg>
        <pc:picChg chg="mod">
          <ac:chgData name="Akanksha Sharma" userId="4f700512148e9560" providerId="LiveId" clId="{85482B1B-F3DA-4C21-B18C-A049DA6DDEF8}" dt="2022-09-30T07:30:20.749" v="811" actId="1076"/>
          <ac:picMkLst>
            <pc:docMk/>
            <pc:sldMk cId="3160265732" sldId="271"/>
            <ac:picMk id="7" creationId="{F05A5620-8D72-187C-D818-14F7CA5C12D1}"/>
          </ac:picMkLst>
        </pc:picChg>
      </pc:sldChg>
      <pc:sldChg chg="addSp delSp modSp mod">
        <pc:chgData name="Akanksha Sharma" userId="4f700512148e9560" providerId="LiveId" clId="{85482B1B-F3DA-4C21-B18C-A049DA6DDEF8}" dt="2022-09-30T07:33:12.877" v="915" actId="1076"/>
        <pc:sldMkLst>
          <pc:docMk/>
          <pc:sldMk cId="2309214286" sldId="272"/>
        </pc:sldMkLst>
        <pc:spChg chg="add mod">
          <ac:chgData name="Akanksha Sharma" userId="4f700512148e9560" providerId="LiveId" clId="{85482B1B-F3DA-4C21-B18C-A049DA6DDEF8}" dt="2022-09-30T07:31:47.861" v="864" actId="1076"/>
          <ac:spMkLst>
            <pc:docMk/>
            <pc:sldMk cId="2309214286" sldId="272"/>
            <ac:spMk id="4" creationId="{AAEA3290-618C-63B2-EA8F-1BE15A98A02E}"/>
          </ac:spMkLst>
        </pc:spChg>
        <pc:spChg chg="add mod">
          <ac:chgData name="Akanksha Sharma" userId="4f700512148e9560" providerId="LiveId" clId="{85482B1B-F3DA-4C21-B18C-A049DA6DDEF8}" dt="2022-09-30T07:33:12.877" v="915" actId="1076"/>
          <ac:spMkLst>
            <pc:docMk/>
            <pc:sldMk cId="2309214286" sldId="272"/>
            <ac:spMk id="8" creationId="{DD636BB1-A9F6-7789-E7E1-F6745045FE04}"/>
          </ac:spMkLst>
        </pc:spChg>
        <pc:spChg chg="del mod">
          <ac:chgData name="Akanksha Sharma" userId="4f700512148e9560" providerId="LiveId" clId="{85482B1B-F3DA-4C21-B18C-A049DA6DDEF8}" dt="2022-09-30T07:31:39.954" v="862" actId="478"/>
          <ac:spMkLst>
            <pc:docMk/>
            <pc:sldMk cId="2309214286" sldId="272"/>
            <ac:spMk id="9" creationId="{02318888-109D-680B-161C-6A0D7D2B5D3B}"/>
          </ac:spMkLst>
        </pc:spChg>
        <pc:spChg chg="add mod">
          <ac:chgData name="Akanksha Sharma" userId="4f700512148e9560" providerId="LiveId" clId="{85482B1B-F3DA-4C21-B18C-A049DA6DDEF8}" dt="2022-09-30T07:33:07.047" v="914" actId="1035"/>
          <ac:spMkLst>
            <pc:docMk/>
            <pc:sldMk cId="2309214286" sldId="272"/>
            <ac:spMk id="12" creationId="{FFACD28E-562C-622B-9809-A285BBB6D2EA}"/>
          </ac:spMkLst>
        </pc:spChg>
        <pc:spChg chg="del mod">
          <ac:chgData name="Akanksha Sharma" userId="4f700512148e9560" providerId="LiveId" clId="{85482B1B-F3DA-4C21-B18C-A049DA6DDEF8}" dt="2022-09-30T07:31:56.726" v="871" actId="478"/>
          <ac:spMkLst>
            <pc:docMk/>
            <pc:sldMk cId="2309214286" sldId="272"/>
            <ac:spMk id="15" creationId="{D7F41921-5639-4F33-C3E0-7D8839BA6538}"/>
          </ac:spMkLst>
        </pc:spChg>
        <pc:spChg chg="del mod">
          <ac:chgData name="Akanksha Sharma" userId="4f700512148e9560" providerId="LiveId" clId="{85482B1B-F3DA-4C21-B18C-A049DA6DDEF8}" dt="2022-09-30T07:32:30.650" v="879" actId="478"/>
          <ac:spMkLst>
            <pc:docMk/>
            <pc:sldMk cId="2309214286" sldId="272"/>
            <ac:spMk id="16" creationId="{145CACF5-F918-9042-29C3-00CD4227C863}"/>
          </ac:spMkLst>
        </pc:spChg>
        <pc:picChg chg="mod">
          <ac:chgData name="Akanksha Sharma" userId="4f700512148e9560" providerId="LiveId" clId="{85482B1B-F3DA-4C21-B18C-A049DA6DDEF8}" dt="2022-09-30T07:31:51.567" v="869" actId="1035"/>
          <ac:picMkLst>
            <pc:docMk/>
            <pc:sldMk cId="2309214286" sldId="272"/>
            <ac:picMk id="11" creationId="{93D01256-7640-4609-54F1-5CBEECF7973A}"/>
          </ac:picMkLst>
        </pc:picChg>
      </pc:sldChg>
      <pc:sldChg chg="addSp delSp modSp mod">
        <pc:chgData name="Akanksha Sharma" userId="4f700512148e9560" providerId="LiveId" clId="{85482B1B-F3DA-4C21-B18C-A049DA6DDEF8}" dt="2022-09-30T07:34:42.362" v="997" actId="1076"/>
        <pc:sldMkLst>
          <pc:docMk/>
          <pc:sldMk cId="3434611331" sldId="273"/>
        </pc:sldMkLst>
        <pc:spChg chg="del mod">
          <ac:chgData name="Akanksha Sharma" userId="4f700512148e9560" providerId="LiveId" clId="{85482B1B-F3DA-4C21-B18C-A049DA6DDEF8}" dt="2022-09-30T07:33:26.844" v="917" actId="478"/>
          <ac:spMkLst>
            <pc:docMk/>
            <pc:sldMk cId="3434611331" sldId="273"/>
            <ac:spMk id="2" creationId="{D7C50897-F036-2083-F744-E80E3E27DFC6}"/>
          </ac:spMkLst>
        </pc:spChg>
        <pc:spChg chg="del mod">
          <ac:chgData name="Akanksha Sharma" userId="4f700512148e9560" providerId="LiveId" clId="{85482B1B-F3DA-4C21-B18C-A049DA6DDEF8}" dt="2022-09-30T07:33:57.498" v="963" actId="478"/>
          <ac:spMkLst>
            <pc:docMk/>
            <pc:sldMk cId="3434611331" sldId="273"/>
            <ac:spMk id="5" creationId="{0D0EEE9A-B865-09A0-AE47-38983178F80E}"/>
          </ac:spMkLst>
        </pc:spChg>
        <pc:spChg chg="add mod">
          <ac:chgData name="Akanksha Sharma" userId="4f700512148e9560" providerId="LiveId" clId="{85482B1B-F3DA-4C21-B18C-A049DA6DDEF8}" dt="2022-09-30T07:33:42.929" v="946" actId="1076"/>
          <ac:spMkLst>
            <pc:docMk/>
            <pc:sldMk cId="3434611331" sldId="273"/>
            <ac:spMk id="6" creationId="{CE7E2D89-077B-08F5-1C8C-C673F5433837}"/>
          </ac:spMkLst>
        </pc:spChg>
        <pc:spChg chg="del mod">
          <ac:chgData name="Akanksha Sharma" userId="4f700512148e9560" providerId="LiveId" clId="{85482B1B-F3DA-4C21-B18C-A049DA6DDEF8}" dt="2022-09-30T07:34:19.242" v="992" actId="478"/>
          <ac:spMkLst>
            <pc:docMk/>
            <pc:sldMk cId="3434611331" sldId="273"/>
            <ac:spMk id="8" creationId="{48AB0922-0DC5-8BB1-9225-F8D4022BC2D5}"/>
          </ac:spMkLst>
        </pc:spChg>
        <pc:spChg chg="add mod">
          <ac:chgData name="Akanksha Sharma" userId="4f700512148e9560" providerId="LiveId" clId="{85482B1B-F3DA-4C21-B18C-A049DA6DDEF8}" dt="2022-09-30T07:34:11.045" v="977" actId="1036"/>
          <ac:spMkLst>
            <pc:docMk/>
            <pc:sldMk cId="3434611331" sldId="273"/>
            <ac:spMk id="10" creationId="{B1212C25-74CE-B9D4-B986-FC1CABB2210D}"/>
          </ac:spMkLst>
        </pc:spChg>
        <pc:spChg chg="add mod">
          <ac:chgData name="Akanksha Sharma" userId="4f700512148e9560" providerId="LiveId" clId="{85482B1B-F3DA-4C21-B18C-A049DA6DDEF8}" dt="2022-09-30T07:34:42.362" v="997" actId="1076"/>
          <ac:spMkLst>
            <pc:docMk/>
            <pc:sldMk cId="3434611331" sldId="273"/>
            <ac:spMk id="12" creationId="{13919733-3F37-89CA-C319-BFB14B722301}"/>
          </ac:spMkLst>
        </pc:spChg>
        <pc:picChg chg="mod">
          <ac:chgData name="Akanksha Sharma" userId="4f700512148e9560" providerId="LiveId" clId="{85482B1B-F3DA-4C21-B18C-A049DA6DDEF8}" dt="2022-09-30T07:33:46.780" v="961" actId="1035"/>
          <ac:picMkLst>
            <pc:docMk/>
            <pc:sldMk cId="3434611331" sldId="273"/>
            <ac:picMk id="4" creationId="{8EB2BF6C-833A-79DC-800D-70B7D0057E2D}"/>
          </ac:picMkLst>
        </pc:picChg>
        <pc:picChg chg="mod">
          <ac:chgData name="Akanksha Sharma" userId="4f700512148e9560" providerId="LiveId" clId="{85482B1B-F3DA-4C21-B18C-A049DA6DDEF8}" dt="2022-09-30T07:34:32.500" v="996" actId="14100"/>
          <ac:picMkLst>
            <pc:docMk/>
            <pc:sldMk cId="3434611331" sldId="273"/>
            <ac:picMk id="7" creationId="{2179766E-82FE-56ED-F6C0-CD0B349420B7}"/>
          </ac:picMkLst>
        </pc:picChg>
      </pc:sldChg>
      <pc:sldChg chg="addSp delSp modSp mod">
        <pc:chgData name="Akanksha Sharma" userId="4f700512148e9560" providerId="LiveId" clId="{85482B1B-F3DA-4C21-B18C-A049DA6DDEF8}" dt="2022-09-30T07:34:56.361" v="1001" actId="1076"/>
        <pc:sldMkLst>
          <pc:docMk/>
          <pc:sldMk cId="3472746396" sldId="274"/>
        </pc:sldMkLst>
        <pc:spChg chg="del mod">
          <ac:chgData name="Akanksha Sharma" userId="4f700512148e9560" providerId="LiveId" clId="{85482B1B-F3DA-4C21-B18C-A049DA6DDEF8}" dt="2022-09-30T07:34:50.850" v="999" actId="478"/>
          <ac:spMkLst>
            <pc:docMk/>
            <pc:sldMk cId="3472746396" sldId="274"/>
            <ac:spMk id="2" creationId="{07224847-AB43-1E36-ECC9-16CC83F8AAA4}"/>
          </ac:spMkLst>
        </pc:spChg>
        <pc:spChg chg="add mod">
          <ac:chgData name="Akanksha Sharma" userId="4f700512148e9560" providerId="LiveId" clId="{85482B1B-F3DA-4C21-B18C-A049DA6DDEF8}" dt="2022-09-30T07:34:56.361" v="1001" actId="1076"/>
          <ac:spMkLst>
            <pc:docMk/>
            <pc:sldMk cId="3472746396" sldId="274"/>
            <ac:spMk id="5" creationId="{4FD7FFB7-2876-F5EB-DE85-EFE4F3C869C8}"/>
          </ac:spMkLst>
        </pc:spChg>
      </pc:sldChg>
      <pc:sldChg chg="addSp delSp modSp mod">
        <pc:chgData name="Akanksha Sharma" userId="4f700512148e9560" providerId="LiveId" clId="{85482B1B-F3DA-4C21-B18C-A049DA6DDEF8}" dt="2022-09-30T07:35:35.399" v="1013" actId="1076"/>
        <pc:sldMkLst>
          <pc:docMk/>
          <pc:sldMk cId="843032002" sldId="275"/>
        </pc:sldMkLst>
        <pc:spChg chg="add del mod">
          <ac:chgData name="Akanksha Sharma" userId="4f700512148e9560" providerId="LiveId" clId="{85482B1B-F3DA-4C21-B18C-A049DA6DDEF8}" dt="2022-09-30T07:35:05.638" v="1003" actId="478"/>
          <ac:spMkLst>
            <pc:docMk/>
            <pc:sldMk cId="843032002" sldId="275"/>
            <ac:spMk id="4" creationId="{0F808E44-4A80-1650-E408-B53D3D4E30A6}"/>
          </ac:spMkLst>
        </pc:spChg>
        <pc:spChg chg="add del mod">
          <ac:chgData name="Akanksha Sharma" userId="4f700512148e9560" providerId="LiveId" clId="{85482B1B-F3DA-4C21-B18C-A049DA6DDEF8}" dt="2022-09-30T07:14:33.546" v="24" actId="22"/>
          <ac:spMkLst>
            <pc:docMk/>
            <pc:sldMk cId="843032002" sldId="275"/>
            <ac:spMk id="5" creationId="{8085276E-C550-3F0A-E7F3-BBC124AF29B3}"/>
          </ac:spMkLst>
        </pc:spChg>
        <pc:spChg chg="add del mod">
          <ac:chgData name="Akanksha Sharma" userId="4f700512148e9560" providerId="LiveId" clId="{85482B1B-F3DA-4C21-B18C-A049DA6DDEF8}" dt="2022-09-30T07:35:27.011" v="1010" actId="478"/>
          <ac:spMkLst>
            <pc:docMk/>
            <pc:sldMk cId="843032002" sldId="275"/>
            <ac:spMk id="7" creationId="{25870D08-6495-084E-E8CC-0A674B6C2020}"/>
          </ac:spMkLst>
        </pc:spChg>
        <pc:spChg chg="add del mod">
          <ac:chgData name="Akanksha Sharma" userId="4f700512148e9560" providerId="LiveId" clId="{85482B1B-F3DA-4C21-B18C-A049DA6DDEF8}" dt="2022-09-30T07:14:31.018" v="17" actId="22"/>
          <ac:spMkLst>
            <pc:docMk/>
            <pc:sldMk cId="843032002" sldId="275"/>
            <ac:spMk id="9" creationId="{466D4FD9-2AB8-DE01-F6D4-A6ADB52584AB}"/>
          </ac:spMkLst>
        </pc:spChg>
        <pc:spChg chg="add mod">
          <ac:chgData name="Akanksha Sharma" userId="4f700512148e9560" providerId="LiveId" clId="{85482B1B-F3DA-4C21-B18C-A049DA6DDEF8}" dt="2022-09-30T07:35:21.297" v="1008" actId="1076"/>
          <ac:spMkLst>
            <pc:docMk/>
            <pc:sldMk cId="843032002" sldId="275"/>
            <ac:spMk id="11" creationId="{86E0CF54-6A8C-2249-5451-EB967C138EB2}"/>
          </ac:spMkLst>
        </pc:spChg>
        <pc:spChg chg="add mod">
          <ac:chgData name="Akanksha Sharma" userId="4f700512148e9560" providerId="LiveId" clId="{85482B1B-F3DA-4C21-B18C-A049DA6DDEF8}" dt="2022-09-30T07:35:35.399" v="1013" actId="1076"/>
          <ac:spMkLst>
            <pc:docMk/>
            <pc:sldMk cId="843032002" sldId="275"/>
            <ac:spMk id="13" creationId="{16F644CD-1706-0932-0C0C-213BB311BDE4}"/>
          </ac:spMkLst>
        </pc:spChg>
      </pc:sldChg>
      <pc:sldChg chg="modSp mod">
        <pc:chgData name="Akanksha Sharma" userId="4f700512148e9560" providerId="LiveId" clId="{85482B1B-F3DA-4C21-B18C-A049DA6DDEF8}" dt="2022-09-30T07:14:34.812" v="27" actId="20577"/>
        <pc:sldMkLst>
          <pc:docMk/>
          <pc:sldMk cId="1010854625" sldId="277"/>
        </pc:sldMkLst>
        <pc:spChg chg="mod">
          <ac:chgData name="Akanksha Sharma" userId="4f700512148e9560" providerId="LiveId" clId="{85482B1B-F3DA-4C21-B18C-A049DA6DDEF8}" dt="2022-09-30T07:14:34.812" v="27" actId="20577"/>
          <ac:spMkLst>
            <pc:docMk/>
            <pc:sldMk cId="1010854625" sldId="277"/>
            <ac:spMk id="8" creationId="{849A8375-FAB0-5CBA-1C15-AEF72662BE22}"/>
          </ac:spMkLst>
        </pc:spChg>
      </pc:sldChg>
      <pc:sldChg chg="del">
        <pc:chgData name="Akanksha Sharma" userId="4f700512148e9560" providerId="LiveId" clId="{85482B1B-F3DA-4C21-B18C-A049DA6DDEF8}" dt="2022-10-09T12:05:56.051" v="1183" actId="2696"/>
        <pc:sldMkLst>
          <pc:docMk/>
          <pc:sldMk cId="389527360" sldId="279"/>
        </pc:sldMkLst>
      </pc:sldChg>
      <pc:sldChg chg="new del">
        <pc:chgData name="Akanksha Sharma" userId="4f700512148e9560" providerId="LiveId" clId="{85482B1B-F3DA-4C21-B18C-A049DA6DDEF8}" dt="2022-10-09T12:07:36.883" v="1186" actId="2696"/>
        <pc:sldMkLst>
          <pc:docMk/>
          <pc:sldMk cId="4157896314" sldId="279"/>
        </pc:sldMkLst>
      </pc:sldChg>
      <pc:sldChg chg="add">
        <pc:chgData name="Akanksha Sharma" userId="4f700512148e9560" providerId="LiveId" clId="{85482B1B-F3DA-4C21-B18C-A049DA6DDEF8}" dt="2022-10-09T12:06:23.358" v="1185"/>
        <pc:sldMkLst>
          <pc:docMk/>
          <pc:sldMk cId="2518794520" sldId="280"/>
        </pc:sldMkLst>
      </pc:sldChg>
    </pc:docChg>
  </pc:docChgLst>
  <pc:docChgLst>
    <pc:chgData name="Akanksha Sharma" userId="4f700512148e9560" providerId="LiveId" clId="{5F63DDD6-6AAE-46FF-AF8B-17A2BFDFA5BD}"/>
    <pc:docChg chg="modSld">
      <pc:chgData name="Akanksha Sharma" userId="4f700512148e9560" providerId="LiveId" clId="{5F63DDD6-6AAE-46FF-AF8B-17A2BFDFA5BD}" dt="2022-10-09T13:18:49.466" v="1" actId="20577"/>
      <pc:docMkLst>
        <pc:docMk/>
      </pc:docMkLst>
      <pc:sldChg chg="modSp mod">
        <pc:chgData name="Akanksha Sharma" userId="4f700512148e9560" providerId="LiveId" clId="{5F63DDD6-6AAE-46FF-AF8B-17A2BFDFA5BD}" dt="2022-10-09T13:18:49.466" v="1" actId="20577"/>
        <pc:sldMkLst>
          <pc:docMk/>
          <pc:sldMk cId="3184952809" sldId="259"/>
        </pc:sldMkLst>
        <pc:spChg chg="mod">
          <ac:chgData name="Akanksha Sharma" userId="4f700512148e9560" providerId="LiveId" clId="{5F63DDD6-6AAE-46FF-AF8B-17A2BFDFA5BD}" dt="2022-10-09T13:18:49.466" v="1" actId="20577"/>
          <ac:spMkLst>
            <pc:docMk/>
            <pc:sldMk cId="3184952809" sldId="259"/>
            <ac:spMk id="5" creationId="{01A4D8CB-D791-C09F-1714-40AC2197358B}"/>
          </ac:spMkLst>
        </pc:spChg>
      </pc:sldChg>
    </pc:docChg>
  </pc:docChgLst>
</pc:chgInfo>
</file>

<file path=ppt/media/image44.png>
</file>

<file path=ppt/media/image45.png>
</file>

<file path=ppt/media/image46.png>
</file>

<file path=ppt/media/image5.png>
</file>

<file path=ppt/media/media1.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F56B179-9043-42FA-B765-8876FD6741CC}" type="datetimeFigureOut">
              <a:rPr lang="en-IN" smtClean="0"/>
              <a:t>09-10-2022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1254996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56B179-9043-42FA-B765-8876FD6741CC}" type="datetimeFigureOut">
              <a:rPr lang="en-IN" smtClean="0"/>
              <a:t>09-10-2022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9349813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56B179-9043-42FA-B765-8876FD6741CC}" type="datetimeFigureOut">
              <a:rPr lang="en-IN" smtClean="0"/>
              <a:t>09-10-2022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4088AE-0383-4FAB-A7DF-0B4D21D7365E}"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7656197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56B179-9043-42FA-B765-8876FD6741CC}" type="datetimeFigureOut">
              <a:rPr lang="en-IN" smtClean="0"/>
              <a:t>09-10-2022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3544129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56B179-9043-42FA-B765-8876FD6741CC}" type="datetimeFigureOut">
              <a:rPr lang="en-IN" smtClean="0"/>
              <a:t>09-10-2022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4088AE-0383-4FAB-A7DF-0B4D21D7365E}"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75339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56B179-9043-42FA-B765-8876FD6741CC}" type="datetimeFigureOut">
              <a:rPr lang="en-IN" smtClean="0"/>
              <a:t>09-10-2022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26650692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56B179-9043-42FA-B765-8876FD6741CC}" type="datetimeFigureOut">
              <a:rPr lang="en-IN" smtClean="0"/>
              <a:t>09-10-2022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23753310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56B179-9043-42FA-B765-8876FD6741CC}" type="datetimeFigureOut">
              <a:rPr lang="en-IN" smtClean="0"/>
              <a:t>09-10-2022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1261090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56B179-9043-42FA-B765-8876FD6741CC}" type="datetimeFigureOut">
              <a:rPr lang="en-IN" smtClean="0"/>
              <a:t>09-10-2022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3555253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56B179-9043-42FA-B765-8876FD6741CC}" type="datetimeFigureOut">
              <a:rPr lang="en-IN" smtClean="0"/>
              <a:t>09-10-2022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3704016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F56B179-9043-42FA-B765-8876FD6741CC}" type="datetimeFigureOut">
              <a:rPr lang="en-IN" smtClean="0"/>
              <a:t>09-10-2022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14300936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F56B179-9043-42FA-B765-8876FD6741CC}" type="datetimeFigureOut">
              <a:rPr lang="en-IN" smtClean="0"/>
              <a:t>09-10-2022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3473173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F56B179-9043-42FA-B765-8876FD6741CC}" type="datetimeFigureOut">
              <a:rPr lang="en-IN" smtClean="0"/>
              <a:t>09-10-2022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4183278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56B179-9043-42FA-B765-8876FD6741CC}" type="datetimeFigureOut">
              <a:rPr lang="en-IN" smtClean="0"/>
              <a:t>09-10-2022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3536482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56B179-9043-42FA-B765-8876FD6741CC}" type="datetimeFigureOut">
              <a:rPr lang="en-IN" smtClean="0"/>
              <a:t>09-10-2022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34299717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F56B179-9043-42FA-B765-8876FD6741CC}" type="datetimeFigureOut">
              <a:rPr lang="en-IN" smtClean="0"/>
              <a:t>09-10-2022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A4088AE-0383-4FAB-A7DF-0B4D21D7365E}" type="slidenum">
              <a:rPr lang="en-IN" smtClean="0"/>
              <a:t>‹#›</a:t>
            </a:fld>
            <a:endParaRPr lang="en-IN"/>
          </a:p>
        </p:txBody>
      </p:sp>
    </p:spTree>
    <p:extLst>
      <p:ext uri="{BB962C8B-B14F-4D97-AF65-F5344CB8AC3E}">
        <p14:creationId xmlns:p14="http://schemas.microsoft.com/office/powerpoint/2010/main" val="33370814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F56B179-9043-42FA-B765-8876FD6741CC}" type="datetimeFigureOut">
              <a:rPr lang="en-IN" smtClean="0"/>
              <a:t>09-10-2022</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A4088AE-0383-4FAB-A7DF-0B4D21D7365E}" type="slidenum">
              <a:rPr lang="en-IN" smtClean="0"/>
              <a:t>‹#›</a:t>
            </a:fld>
            <a:endParaRPr lang="en-IN"/>
          </a:p>
        </p:txBody>
      </p:sp>
    </p:spTree>
    <p:extLst>
      <p:ext uri="{BB962C8B-B14F-4D97-AF65-F5344CB8AC3E}">
        <p14:creationId xmlns:p14="http://schemas.microsoft.com/office/powerpoint/2010/main" val="396563503"/>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7.xml"/><Relationship Id="rId4" Type="http://schemas.openxmlformats.org/officeDocument/2006/relationships/image" Target="../media/image19.emf"/></Relationships>
</file>

<file path=ppt/slides/_rels/slide1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7.xml"/><Relationship Id="rId5" Type="http://schemas.openxmlformats.org/officeDocument/2006/relationships/image" Target="../media/image25.emf"/><Relationship Id="rId4" Type="http://schemas.openxmlformats.org/officeDocument/2006/relationships/image" Target="../media/image24.emf"/></Relationships>
</file>

<file path=ppt/slides/_rels/slide1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7.xml"/><Relationship Id="rId4" Type="http://schemas.openxmlformats.org/officeDocument/2006/relationships/image" Target="../media/image30.emf"/></Relationships>
</file>

<file path=ppt/slides/_rels/slide1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7.xml"/><Relationship Id="rId6" Type="http://schemas.openxmlformats.org/officeDocument/2006/relationships/image" Target="../media/image40.emf"/><Relationship Id="rId5" Type="http://schemas.openxmlformats.org/officeDocument/2006/relationships/image" Target="../media/image39.emf"/><Relationship Id="rId4" Type="http://schemas.openxmlformats.org/officeDocument/2006/relationships/image" Target="../media/image38.emf"/></Relationships>
</file>

<file path=ppt/slides/_rels/slide22.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141865C-4A72-601A-7D47-6E2182DD860A}"/>
              </a:ext>
            </a:extLst>
          </p:cNvPr>
          <p:cNvSpPr txBox="1"/>
          <p:nvPr/>
        </p:nvSpPr>
        <p:spPr>
          <a:xfrm>
            <a:off x="259881" y="92031"/>
            <a:ext cx="11771697" cy="5663089"/>
          </a:xfrm>
          <a:prstGeom prst="rect">
            <a:avLst/>
          </a:prstGeom>
          <a:noFill/>
        </p:spPr>
        <p:txBody>
          <a:bodyPr wrap="square">
            <a:spAutoFit/>
          </a:bodyPr>
          <a:lstStyle/>
          <a:p>
            <a:pPr algn="l"/>
            <a:endParaRPr lang="en-IN" sz="2000" b="0" i="0" u="none" strike="noStrike" baseline="0" dirty="0">
              <a:solidFill>
                <a:srgbClr val="000000"/>
              </a:solidFill>
              <a:latin typeface="Franklin Gothic Book" panose="020B0503020102020204" pitchFamily="34" charset="0"/>
            </a:endParaRPr>
          </a:p>
          <a:p>
            <a:pPr algn="ctr"/>
            <a:r>
              <a:rPr lang="en-US" sz="3600" b="1" i="0" u="none" strike="noStrike" baseline="0" dirty="0">
                <a:solidFill>
                  <a:srgbClr val="161617"/>
                </a:solidFill>
                <a:latin typeface="Franklin Gothic Book" panose="020B0503020102020204" pitchFamily="34" charset="0"/>
              </a:rPr>
              <a:t>ANALYSIS ON THE COST REDUCTION OF PRODUCT INVENTORY BY USING MARKET BASKET AND PARETO ANALYSIS</a:t>
            </a:r>
            <a:r>
              <a:rPr lang="en-US" sz="3600" b="1" i="0" u="none" strike="noStrike" baseline="0" dirty="0">
                <a:solidFill>
                  <a:srgbClr val="FFFFFF"/>
                </a:solidFill>
                <a:latin typeface="Franklin Gothic Book" panose="020B0503020102020204" pitchFamily="34" charset="0"/>
              </a:rPr>
              <a:t>B </a:t>
            </a:r>
            <a:endParaRPr lang="en-US" sz="3600" b="1" i="0" u="none" strike="noStrike" baseline="0" dirty="0">
              <a:solidFill>
                <a:srgbClr val="000000"/>
              </a:solidFill>
              <a:latin typeface="Franklin Gothic Book" panose="020B0503020102020204" pitchFamily="34" charset="0"/>
            </a:endParaRPr>
          </a:p>
          <a:p>
            <a:r>
              <a:rPr lang="en-IN" sz="4400" b="1" i="0" u="none" strike="noStrike" baseline="0" dirty="0">
                <a:solidFill>
                  <a:srgbClr val="FFFFFF"/>
                </a:solidFill>
                <a:latin typeface="Franklin Gothic Book" panose="020B0503020102020204" pitchFamily="34" charset="0"/>
              </a:rPr>
              <a:t>ASK</a:t>
            </a:r>
            <a:r>
              <a:rPr lang="en-IN" sz="4400" b="0" i="0" u="none" strike="noStrike" baseline="0" dirty="0">
                <a:solidFill>
                  <a:srgbClr val="FFFFFF"/>
                </a:solidFill>
                <a:latin typeface="Franklin Gothic Book" panose="020B0503020102020204" pitchFamily="34" charset="0"/>
              </a:rPr>
              <a:t>ET ANALYSIS </a:t>
            </a:r>
          </a:p>
          <a:p>
            <a:pPr algn="ctr"/>
            <a:r>
              <a:rPr lang="en-IN" sz="1800" b="1" i="0" u="none" strike="noStrike" baseline="0" dirty="0">
                <a:solidFill>
                  <a:srgbClr val="161617"/>
                </a:solidFill>
                <a:latin typeface="Arial Nova" panose="020B0504020202020204" pitchFamily="34" charset="0"/>
              </a:rPr>
              <a:t>METHODOLOGY DOCUMENTS </a:t>
            </a:r>
          </a:p>
          <a:p>
            <a:pPr algn="ctr"/>
            <a:endParaRPr lang="en-IN" sz="1800" b="0" i="0" u="none" strike="noStrike" baseline="0" dirty="0">
              <a:solidFill>
                <a:srgbClr val="161617"/>
              </a:solidFill>
              <a:latin typeface="Arial Nova" panose="020B0504020202020204" pitchFamily="34" charset="0"/>
            </a:endParaRPr>
          </a:p>
          <a:p>
            <a:pPr algn="ctr"/>
            <a:r>
              <a:rPr lang="en-IN" sz="1800" b="1" i="0" u="none" strike="noStrike" baseline="0" dirty="0">
                <a:solidFill>
                  <a:srgbClr val="161617"/>
                </a:solidFill>
                <a:latin typeface="Arial Nova" panose="020B0504020202020204" pitchFamily="34" charset="0"/>
              </a:rPr>
              <a:t>PROBLEM STATEMENTS</a:t>
            </a:r>
          </a:p>
          <a:p>
            <a:endParaRPr lang="en-US" sz="1800" b="0" i="0" u="none" strike="noStrike" baseline="0" dirty="0">
              <a:solidFill>
                <a:srgbClr val="161617"/>
              </a:solidFill>
              <a:latin typeface="Arial Nova" panose="020B0504020202020204" pitchFamily="34" charset="0"/>
            </a:endParaRPr>
          </a:p>
          <a:p>
            <a:endParaRPr lang="en-US" dirty="0">
              <a:solidFill>
                <a:srgbClr val="161617"/>
              </a:solidFill>
              <a:latin typeface="Arial Nova" panose="020B0504020202020204" pitchFamily="34" charset="0"/>
            </a:endParaRPr>
          </a:p>
          <a:p>
            <a:pPr marL="342900" indent="-342900">
              <a:buFont typeface="Wingdings" panose="05000000000000000000" pitchFamily="2" charset="2"/>
              <a:buChar char="q"/>
            </a:pPr>
            <a:r>
              <a:rPr lang="en-US" sz="2000" b="0" i="0" u="none" strike="noStrike" baseline="0" dirty="0" err="1">
                <a:solidFill>
                  <a:srgbClr val="161617"/>
                </a:solidFill>
                <a:latin typeface="Arial Nova" panose="020B0504020202020204" pitchFamily="34" charset="0"/>
              </a:rPr>
              <a:t>OList</a:t>
            </a:r>
            <a:r>
              <a:rPr lang="en-US" sz="2000" b="0" i="0" u="none" strike="noStrike" baseline="0" dirty="0">
                <a:solidFill>
                  <a:srgbClr val="161617"/>
                </a:solidFill>
                <a:latin typeface="Arial Nova" panose="020B0504020202020204" pitchFamily="34" charset="0"/>
              </a:rPr>
              <a:t> is an e-commerce company that has faced some losses recently and they want to manage their inventory very well so as to reduce any unnecessary costs. </a:t>
            </a:r>
            <a:endParaRPr lang="en-US" sz="2000" b="0" i="0" u="none" strike="noStrike" baseline="0" dirty="0">
              <a:solidFill>
                <a:srgbClr val="000000"/>
              </a:solidFill>
              <a:latin typeface="Franklin Gothic Book" panose="020B0503020102020204" pitchFamily="34" charset="0"/>
            </a:endParaRPr>
          </a:p>
          <a:p>
            <a:pPr marL="342900" indent="-342900">
              <a:buFont typeface="Wingdings" panose="05000000000000000000" pitchFamily="2" charset="2"/>
              <a:buChar char="q"/>
            </a:pPr>
            <a:endParaRPr lang="en-US" sz="2000" b="0" i="0" u="none" strike="noStrike" baseline="0" dirty="0">
              <a:solidFill>
                <a:srgbClr val="161617"/>
              </a:solidFill>
              <a:latin typeface="Arial Nova" panose="020B0504020202020204" pitchFamily="34" charset="0"/>
            </a:endParaRPr>
          </a:p>
          <a:p>
            <a:pPr marL="342900" indent="-342900">
              <a:buFont typeface="Wingdings" panose="05000000000000000000" pitchFamily="2" charset="2"/>
              <a:buChar char="q"/>
            </a:pPr>
            <a:r>
              <a:rPr lang="en-US" sz="2000" b="0" i="0" u="none" strike="noStrike" baseline="0" dirty="0">
                <a:solidFill>
                  <a:srgbClr val="161617"/>
                </a:solidFill>
                <a:latin typeface="Arial Nova" panose="020B0504020202020204" pitchFamily="34" charset="0"/>
              </a:rPr>
              <a:t>With the emergence of the e-commerce in the industry, it is very important for them to plan their inventory accordingly without storing tons of products. </a:t>
            </a:r>
            <a:endParaRPr lang="en-IN" sz="2000" dirty="0"/>
          </a:p>
        </p:txBody>
      </p:sp>
      <p:sp>
        <p:nvSpPr>
          <p:cNvPr id="3" name="Rectangle 2">
            <a:extLst>
              <a:ext uri="{FF2B5EF4-FFF2-40B4-BE49-F238E27FC236}">
                <a16:creationId xmlns:a16="http://schemas.microsoft.com/office/drawing/2014/main" id="{A4764FF5-5293-B9EC-958C-839BBE1E5466}"/>
              </a:ext>
            </a:extLst>
          </p:cNvPr>
          <p:cNvSpPr/>
          <p:nvPr/>
        </p:nvSpPr>
        <p:spPr>
          <a:xfrm>
            <a:off x="7234989" y="6208295"/>
            <a:ext cx="4957011" cy="6263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BY AKANKSHA SHARMA</a:t>
            </a:r>
          </a:p>
        </p:txBody>
      </p:sp>
    </p:spTree>
    <p:extLst>
      <p:ext uri="{BB962C8B-B14F-4D97-AF65-F5344CB8AC3E}">
        <p14:creationId xmlns:p14="http://schemas.microsoft.com/office/powerpoint/2010/main" val="1541406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5CE3D4F-02B7-2540-7D88-85453B383F02}"/>
              </a:ext>
            </a:extLst>
          </p:cNvPr>
          <p:cNvPicPr>
            <a:picLocks noChangeAspect="1"/>
          </p:cNvPicPr>
          <p:nvPr/>
        </p:nvPicPr>
        <p:blipFill>
          <a:blip r:embed="rId2"/>
          <a:stretch>
            <a:fillRect/>
          </a:stretch>
        </p:blipFill>
        <p:spPr>
          <a:xfrm>
            <a:off x="798898" y="402345"/>
            <a:ext cx="8450879" cy="4949300"/>
          </a:xfrm>
          <a:prstGeom prst="rect">
            <a:avLst/>
          </a:prstGeom>
        </p:spPr>
      </p:pic>
      <p:sp>
        <p:nvSpPr>
          <p:cNvPr id="3" name="TextBox 2">
            <a:extLst>
              <a:ext uri="{FF2B5EF4-FFF2-40B4-BE49-F238E27FC236}">
                <a16:creationId xmlns:a16="http://schemas.microsoft.com/office/drawing/2014/main" id="{59E5A9B1-8701-3049-52A2-C74F7B688F20}"/>
              </a:ext>
            </a:extLst>
          </p:cNvPr>
          <p:cNvSpPr txBox="1"/>
          <p:nvPr/>
        </p:nvSpPr>
        <p:spPr>
          <a:xfrm>
            <a:off x="1595387" y="5647477"/>
            <a:ext cx="6097604" cy="923330"/>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The </a:t>
            </a:r>
            <a:r>
              <a:rPr lang="en-US" sz="1800" b="0" i="0" u="none" strike="noStrike" baseline="0" dirty="0" err="1">
                <a:solidFill>
                  <a:srgbClr val="161617"/>
                </a:solidFill>
                <a:latin typeface="Arial Nova" panose="020B0504020202020204" pitchFamily="34" charset="0"/>
              </a:rPr>
              <a:t>distplot</a:t>
            </a:r>
            <a:r>
              <a:rPr lang="en-US" sz="1800" b="0" i="0" u="none" strike="noStrike" baseline="0" dirty="0">
                <a:solidFill>
                  <a:srgbClr val="161617"/>
                </a:solidFill>
                <a:latin typeface="Arial Nova" panose="020B0504020202020204" pitchFamily="34" charset="0"/>
              </a:rPr>
              <a:t> for price and shipping charges are very important to determine the skewness of the data. Both of the variables are rightly skewed </a:t>
            </a:r>
            <a:endParaRPr lang="en-IN" sz="1800" b="0" i="0" u="none" strike="noStrike" baseline="0" dirty="0">
              <a:solidFill>
                <a:srgbClr val="161617"/>
              </a:solidFill>
              <a:latin typeface="Arial Nova" panose="020B0504020202020204" pitchFamily="34" charset="0"/>
            </a:endParaRPr>
          </a:p>
        </p:txBody>
      </p:sp>
    </p:spTree>
    <p:extLst>
      <p:ext uri="{BB962C8B-B14F-4D97-AF65-F5344CB8AC3E}">
        <p14:creationId xmlns:p14="http://schemas.microsoft.com/office/powerpoint/2010/main" val="7149433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69A5BD1-3E7F-E02B-A396-1B2D9ABC5809}"/>
              </a:ext>
            </a:extLst>
          </p:cNvPr>
          <p:cNvSpPr/>
          <p:nvPr/>
        </p:nvSpPr>
        <p:spPr>
          <a:xfrm>
            <a:off x="606393" y="317635"/>
            <a:ext cx="2733574" cy="44276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en-IN" sz="1800" b="1" i="0" u="none" strike="noStrike" baseline="0" dirty="0">
                <a:solidFill>
                  <a:srgbClr val="161617"/>
                </a:solidFill>
                <a:latin typeface="Arial Nova" panose="020B0504020202020204" pitchFamily="34" charset="0"/>
              </a:rPr>
              <a:t>C. Handling the outliers </a:t>
            </a:r>
          </a:p>
        </p:txBody>
      </p:sp>
      <p:sp>
        <p:nvSpPr>
          <p:cNvPr id="3" name="Rectangle 2">
            <a:extLst>
              <a:ext uri="{FF2B5EF4-FFF2-40B4-BE49-F238E27FC236}">
                <a16:creationId xmlns:a16="http://schemas.microsoft.com/office/drawing/2014/main" id="{3D6BC4F0-0509-8EEA-DBA9-C4380E81A248}"/>
              </a:ext>
            </a:extLst>
          </p:cNvPr>
          <p:cNvSpPr/>
          <p:nvPr/>
        </p:nvSpPr>
        <p:spPr>
          <a:xfrm>
            <a:off x="606393" y="987547"/>
            <a:ext cx="9904394" cy="101065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en-IN" b="1" i="1" dirty="0">
                <a:solidFill>
                  <a:srgbClr val="161617"/>
                </a:solidFill>
                <a:latin typeface="Arial Nova" panose="020B0504020202020204" pitchFamily="34" charset="0"/>
              </a:rPr>
              <a:t>1</a:t>
            </a:r>
            <a:r>
              <a:rPr lang="en-IN" sz="1800" b="1" i="1" u="none" strike="noStrike" baseline="0" dirty="0">
                <a:solidFill>
                  <a:srgbClr val="161617"/>
                </a:solidFill>
                <a:latin typeface="Arial Nova" panose="020B0504020202020204" pitchFamily="34" charset="0"/>
              </a:rPr>
              <a:t>.</a:t>
            </a:r>
            <a:r>
              <a:rPr lang="en-IN" sz="1800" b="0" i="1" u="none" strike="noStrike" baseline="0" dirty="0">
                <a:solidFill>
                  <a:srgbClr val="161617"/>
                </a:solidFill>
                <a:latin typeface="Arial Nova" panose="020B0504020202020204" pitchFamily="34" charset="0"/>
              </a:rPr>
              <a:t> </a:t>
            </a:r>
            <a:r>
              <a:rPr lang="en-IN" sz="1800" b="1" i="1" u="none" strike="noStrike" baseline="0" dirty="0">
                <a:solidFill>
                  <a:srgbClr val="161617"/>
                </a:solidFill>
                <a:latin typeface="Arial Nova" panose="020B0504020202020204" pitchFamily="34" charset="0"/>
              </a:rPr>
              <a:t>Price</a:t>
            </a:r>
            <a:r>
              <a:rPr lang="en-IN" sz="1800" b="0" i="1" u="none" strike="noStrike" baseline="0" dirty="0">
                <a:solidFill>
                  <a:srgbClr val="161617"/>
                </a:solidFill>
                <a:latin typeface="Arial Nova" panose="020B0504020202020204" pitchFamily="34" charset="0"/>
              </a:rPr>
              <a:t> </a:t>
            </a:r>
            <a:endParaRPr lang="en-IN" sz="1800" b="0" i="0" u="none" strike="noStrike" baseline="0" dirty="0">
              <a:solidFill>
                <a:srgbClr val="161617"/>
              </a:solidFill>
              <a:latin typeface="Arial Nova" panose="020B0504020202020204" pitchFamily="34" charset="0"/>
            </a:endParaRPr>
          </a:p>
          <a:p>
            <a:r>
              <a:rPr lang="en-US" sz="1800" b="0" i="0" u="none" strike="noStrike" baseline="0" dirty="0">
                <a:solidFill>
                  <a:srgbClr val="161617"/>
                </a:solidFill>
                <a:latin typeface="Arial Nova" panose="020B0504020202020204" pitchFamily="34" charset="0"/>
              </a:rPr>
              <a:t>Boxplot has shown that there are an outliers present in the Price column, an equal distribution between the 1st quartile and the 3rd quartile. Mean value lies at 120.65. </a:t>
            </a:r>
            <a:endParaRPr lang="en-IN" sz="1800" b="0" i="0" u="none" strike="noStrike" baseline="0" dirty="0">
              <a:solidFill>
                <a:srgbClr val="161617"/>
              </a:solidFill>
              <a:latin typeface="Arial Nova" panose="020B0504020202020204" pitchFamily="34" charset="0"/>
            </a:endParaRPr>
          </a:p>
        </p:txBody>
      </p:sp>
      <p:pic>
        <p:nvPicPr>
          <p:cNvPr id="8" name="Picture 7">
            <a:extLst>
              <a:ext uri="{FF2B5EF4-FFF2-40B4-BE49-F238E27FC236}">
                <a16:creationId xmlns:a16="http://schemas.microsoft.com/office/drawing/2014/main" id="{002FE334-BC7D-EF33-DE02-20BCA8A5047F}"/>
              </a:ext>
            </a:extLst>
          </p:cNvPr>
          <p:cNvPicPr>
            <a:picLocks noChangeAspect="1"/>
          </p:cNvPicPr>
          <p:nvPr/>
        </p:nvPicPr>
        <p:blipFill>
          <a:blip r:embed="rId2"/>
          <a:stretch>
            <a:fillRect/>
          </a:stretch>
        </p:blipFill>
        <p:spPr>
          <a:xfrm>
            <a:off x="606393" y="2285679"/>
            <a:ext cx="6054289" cy="4572321"/>
          </a:xfrm>
          <a:prstGeom prst="rect">
            <a:avLst/>
          </a:prstGeom>
        </p:spPr>
      </p:pic>
      <p:sp>
        <p:nvSpPr>
          <p:cNvPr id="9" name="Rectangle 8">
            <a:extLst>
              <a:ext uri="{FF2B5EF4-FFF2-40B4-BE49-F238E27FC236}">
                <a16:creationId xmlns:a16="http://schemas.microsoft.com/office/drawing/2014/main" id="{70E05A84-EC61-22AB-9BA2-3A45FE6BDEC1}"/>
              </a:ext>
            </a:extLst>
          </p:cNvPr>
          <p:cNvSpPr/>
          <p:nvPr/>
        </p:nvSpPr>
        <p:spPr>
          <a:xfrm>
            <a:off x="6987941" y="2702293"/>
            <a:ext cx="2820201" cy="101065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0" i="0" u="none" strike="noStrike" baseline="0" dirty="0">
                <a:solidFill>
                  <a:srgbClr val="161617"/>
                </a:solidFill>
                <a:latin typeface="Arial Nova" panose="020B0504020202020204" pitchFamily="34" charset="0"/>
              </a:rPr>
              <a:t>We have decided to impute the value &gt; 3000 to median value. </a:t>
            </a:r>
            <a:endParaRPr lang="en-IN" sz="1800" b="0" i="0" u="none" strike="noStrike" baseline="0" dirty="0">
              <a:solidFill>
                <a:srgbClr val="161617"/>
              </a:solidFill>
              <a:latin typeface="Arial Nova" panose="020B0504020202020204" pitchFamily="34" charset="0"/>
            </a:endParaRPr>
          </a:p>
        </p:txBody>
      </p:sp>
    </p:spTree>
    <p:extLst>
      <p:ext uri="{BB962C8B-B14F-4D97-AF65-F5344CB8AC3E}">
        <p14:creationId xmlns:p14="http://schemas.microsoft.com/office/powerpoint/2010/main" val="24077721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AEFF2F-61E8-1C52-E819-49A62630B107}"/>
              </a:ext>
            </a:extLst>
          </p:cNvPr>
          <p:cNvSpPr txBox="1"/>
          <p:nvPr/>
        </p:nvSpPr>
        <p:spPr>
          <a:xfrm>
            <a:off x="6552670" y="1811139"/>
            <a:ext cx="2134664" cy="369332"/>
          </a:xfrm>
          <a:prstGeom prst="rect">
            <a:avLst/>
          </a:prstGeom>
          <a:noFill/>
        </p:spPr>
        <p:txBody>
          <a:bodyPr wrap="square">
            <a:spAutoFit/>
          </a:bodyPr>
          <a:lstStyle/>
          <a:p>
            <a:pPr algn="ctr"/>
            <a:r>
              <a:rPr lang="en-IN" b="1" i="0" u="none" strike="noStrike" baseline="0" dirty="0">
                <a:solidFill>
                  <a:srgbClr val="161617"/>
                </a:solidFill>
                <a:latin typeface="Arial Nova" panose="020B0504020202020204" pitchFamily="34" charset="0"/>
              </a:rPr>
              <a:t>After Imputation </a:t>
            </a:r>
            <a:endParaRPr lang="en-IN" b="1" dirty="0"/>
          </a:p>
        </p:txBody>
      </p:sp>
      <p:sp>
        <p:nvSpPr>
          <p:cNvPr id="6" name="TextBox 5">
            <a:extLst>
              <a:ext uri="{FF2B5EF4-FFF2-40B4-BE49-F238E27FC236}">
                <a16:creationId xmlns:a16="http://schemas.microsoft.com/office/drawing/2014/main" id="{1F386142-4FE0-6D73-1C4B-EFC3B7907575}"/>
              </a:ext>
            </a:extLst>
          </p:cNvPr>
          <p:cNvSpPr txBox="1"/>
          <p:nvPr/>
        </p:nvSpPr>
        <p:spPr>
          <a:xfrm>
            <a:off x="1239838" y="1811139"/>
            <a:ext cx="3332162" cy="369332"/>
          </a:xfrm>
          <a:prstGeom prst="rect">
            <a:avLst/>
          </a:prstGeom>
          <a:noFill/>
        </p:spPr>
        <p:txBody>
          <a:bodyPr wrap="square">
            <a:spAutoFit/>
          </a:bodyPr>
          <a:lstStyle/>
          <a:p>
            <a:pPr algn="ctr"/>
            <a:r>
              <a:rPr lang="en-IN" b="1" i="0" u="none" strike="noStrike" baseline="0" dirty="0">
                <a:solidFill>
                  <a:srgbClr val="161617"/>
                </a:solidFill>
                <a:latin typeface="Arial Nova" panose="020B0504020202020204" pitchFamily="34" charset="0"/>
              </a:rPr>
              <a:t>Before Imputation</a:t>
            </a:r>
          </a:p>
        </p:txBody>
      </p:sp>
      <p:pic>
        <p:nvPicPr>
          <p:cNvPr id="8" name="Picture 7">
            <a:extLst>
              <a:ext uri="{FF2B5EF4-FFF2-40B4-BE49-F238E27FC236}">
                <a16:creationId xmlns:a16="http://schemas.microsoft.com/office/drawing/2014/main" id="{7AA7CAC7-7D19-F9BA-4370-4CE08E9008D9}"/>
              </a:ext>
            </a:extLst>
          </p:cNvPr>
          <p:cNvPicPr>
            <a:picLocks noChangeAspect="1"/>
          </p:cNvPicPr>
          <p:nvPr/>
        </p:nvPicPr>
        <p:blipFill>
          <a:blip r:embed="rId2"/>
          <a:stretch>
            <a:fillRect/>
          </a:stretch>
        </p:blipFill>
        <p:spPr>
          <a:xfrm>
            <a:off x="445770" y="2654091"/>
            <a:ext cx="4519498" cy="2709760"/>
          </a:xfrm>
          <a:prstGeom prst="rect">
            <a:avLst/>
          </a:prstGeom>
        </p:spPr>
      </p:pic>
      <p:pic>
        <p:nvPicPr>
          <p:cNvPr id="10" name="Picture 9">
            <a:extLst>
              <a:ext uri="{FF2B5EF4-FFF2-40B4-BE49-F238E27FC236}">
                <a16:creationId xmlns:a16="http://schemas.microsoft.com/office/drawing/2014/main" id="{99677E52-C00C-6F29-226C-189B6A25E3A0}"/>
              </a:ext>
            </a:extLst>
          </p:cNvPr>
          <p:cNvPicPr>
            <a:picLocks noChangeAspect="1"/>
          </p:cNvPicPr>
          <p:nvPr/>
        </p:nvPicPr>
        <p:blipFill>
          <a:blip r:embed="rId3"/>
          <a:stretch>
            <a:fillRect/>
          </a:stretch>
        </p:blipFill>
        <p:spPr>
          <a:xfrm>
            <a:off x="5424914" y="2654092"/>
            <a:ext cx="4601659" cy="2709759"/>
          </a:xfrm>
          <a:prstGeom prst="rect">
            <a:avLst/>
          </a:prstGeom>
        </p:spPr>
      </p:pic>
      <p:sp>
        <p:nvSpPr>
          <p:cNvPr id="5" name="TextBox 4">
            <a:extLst>
              <a:ext uri="{FF2B5EF4-FFF2-40B4-BE49-F238E27FC236}">
                <a16:creationId xmlns:a16="http://schemas.microsoft.com/office/drawing/2014/main" id="{105D4B69-2091-C864-B694-FF3442EAF610}"/>
              </a:ext>
            </a:extLst>
          </p:cNvPr>
          <p:cNvSpPr txBox="1"/>
          <p:nvPr/>
        </p:nvSpPr>
        <p:spPr>
          <a:xfrm>
            <a:off x="445770" y="598855"/>
            <a:ext cx="6103620" cy="646331"/>
          </a:xfrm>
          <a:prstGeom prst="rect">
            <a:avLst/>
          </a:prstGeom>
          <a:noFill/>
        </p:spPr>
        <p:txBody>
          <a:bodyPr wrap="square">
            <a:spAutoFit/>
          </a:bodyPr>
          <a:lstStyle/>
          <a:p>
            <a:r>
              <a:rPr lang="en-IN" sz="1800" b="1" i="1" u="none" strike="noStrike" baseline="0" dirty="0">
                <a:solidFill>
                  <a:srgbClr val="161617"/>
                </a:solidFill>
                <a:latin typeface="Arial Nova" panose="020B0504020202020204" pitchFamily="34" charset="0"/>
              </a:rPr>
              <a:t>ii. Shipping Charges </a:t>
            </a:r>
            <a:endParaRPr lang="en-IN" sz="1800" b="1" i="0" u="none" strike="noStrike" baseline="0" dirty="0">
              <a:solidFill>
                <a:srgbClr val="161617"/>
              </a:solidFill>
              <a:latin typeface="Arial Nova" panose="020B0504020202020204" pitchFamily="34" charset="0"/>
            </a:endParaRPr>
          </a:p>
          <a:p>
            <a:r>
              <a:rPr lang="en-US" sz="1800" i="0" u="none" strike="noStrike" baseline="0" dirty="0">
                <a:solidFill>
                  <a:srgbClr val="161617"/>
                </a:solidFill>
                <a:latin typeface="Arial Nova" panose="020B0504020202020204" pitchFamily="34" charset="0"/>
              </a:rPr>
              <a:t>We are imputing the shipping charges for the value &gt; 100.</a:t>
            </a:r>
          </a:p>
        </p:txBody>
      </p:sp>
    </p:spTree>
    <p:extLst>
      <p:ext uri="{BB962C8B-B14F-4D97-AF65-F5344CB8AC3E}">
        <p14:creationId xmlns:p14="http://schemas.microsoft.com/office/powerpoint/2010/main" val="2725293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38635E-0406-C482-9C44-8FA833F99719}"/>
              </a:ext>
            </a:extLst>
          </p:cNvPr>
          <p:cNvPicPr>
            <a:picLocks noChangeAspect="1"/>
          </p:cNvPicPr>
          <p:nvPr/>
        </p:nvPicPr>
        <p:blipFill>
          <a:blip r:embed="rId2"/>
          <a:stretch>
            <a:fillRect/>
          </a:stretch>
        </p:blipFill>
        <p:spPr>
          <a:xfrm>
            <a:off x="323850" y="441531"/>
            <a:ext cx="6575714" cy="2481778"/>
          </a:xfrm>
          <a:prstGeom prst="rect">
            <a:avLst/>
          </a:prstGeom>
        </p:spPr>
      </p:pic>
      <p:sp>
        <p:nvSpPr>
          <p:cNvPr id="4" name="Rectangle 3">
            <a:extLst>
              <a:ext uri="{FF2B5EF4-FFF2-40B4-BE49-F238E27FC236}">
                <a16:creationId xmlns:a16="http://schemas.microsoft.com/office/drawing/2014/main" id="{40D0B577-C377-62D6-F5C8-9DBE96FE44C6}"/>
              </a:ext>
            </a:extLst>
          </p:cNvPr>
          <p:cNvSpPr/>
          <p:nvPr/>
        </p:nvSpPr>
        <p:spPr>
          <a:xfrm>
            <a:off x="0" y="3196680"/>
            <a:ext cx="11485418" cy="5140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bg2"/>
                </a:solidFill>
                <a:latin typeface="Arial Nova" panose="020B0504020202020204" pitchFamily="34" charset="0"/>
              </a:rPr>
              <a:t>CUSTOMERS</a:t>
            </a:r>
            <a:endParaRPr lang="en-IN" sz="1800" b="1" i="0" u="none" strike="noStrike" baseline="0" dirty="0">
              <a:solidFill>
                <a:schemeClr val="bg2"/>
              </a:solidFill>
              <a:latin typeface="Arial Nova" panose="020B0504020202020204" pitchFamily="34" charset="0"/>
            </a:endParaRPr>
          </a:p>
        </p:txBody>
      </p:sp>
      <p:pic>
        <p:nvPicPr>
          <p:cNvPr id="7" name="Picture 6">
            <a:extLst>
              <a:ext uri="{FF2B5EF4-FFF2-40B4-BE49-F238E27FC236}">
                <a16:creationId xmlns:a16="http://schemas.microsoft.com/office/drawing/2014/main" id="{D8450140-75F7-EEE5-7092-2D5C41682A93}"/>
              </a:ext>
            </a:extLst>
          </p:cNvPr>
          <p:cNvPicPr>
            <a:picLocks noChangeAspect="1"/>
          </p:cNvPicPr>
          <p:nvPr/>
        </p:nvPicPr>
        <p:blipFill>
          <a:blip r:embed="rId3"/>
          <a:stretch>
            <a:fillRect/>
          </a:stretch>
        </p:blipFill>
        <p:spPr>
          <a:xfrm>
            <a:off x="562650" y="4236415"/>
            <a:ext cx="4292742" cy="1115074"/>
          </a:xfrm>
          <a:prstGeom prst="rect">
            <a:avLst/>
          </a:prstGeom>
        </p:spPr>
      </p:pic>
      <p:pic>
        <p:nvPicPr>
          <p:cNvPr id="9" name="Picture 8">
            <a:extLst>
              <a:ext uri="{FF2B5EF4-FFF2-40B4-BE49-F238E27FC236}">
                <a16:creationId xmlns:a16="http://schemas.microsoft.com/office/drawing/2014/main" id="{0EE996A4-018F-27EC-003A-25E449DC80CF}"/>
              </a:ext>
            </a:extLst>
          </p:cNvPr>
          <p:cNvPicPr>
            <a:picLocks noChangeAspect="1"/>
          </p:cNvPicPr>
          <p:nvPr/>
        </p:nvPicPr>
        <p:blipFill>
          <a:blip r:embed="rId4"/>
          <a:stretch>
            <a:fillRect/>
          </a:stretch>
        </p:blipFill>
        <p:spPr>
          <a:xfrm>
            <a:off x="4967620" y="3932970"/>
            <a:ext cx="4474680" cy="2087703"/>
          </a:xfrm>
          <a:prstGeom prst="rect">
            <a:avLst/>
          </a:prstGeom>
        </p:spPr>
      </p:pic>
      <p:sp>
        <p:nvSpPr>
          <p:cNvPr id="6" name="TextBox 5">
            <a:extLst>
              <a:ext uri="{FF2B5EF4-FFF2-40B4-BE49-F238E27FC236}">
                <a16:creationId xmlns:a16="http://schemas.microsoft.com/office/drawing/2014/main" id="{C9E3CF8A-97D2-D253-9A37-9C01049DBB25}"/>
              </a:ext>
            </a:extLst>
          </p:cNvPr>
          <p:cNvSpPr txBox="1"/>
          <p:nvPr/>
        </p:nvSpPr>
        <p:spPr>
          <a:xfrm>
            <a:off x="323850" y="3748304"/>
            <a:ext cx="6102416" cy="369332"/>
          </a:xfrm>
          <a:prstGeom prst="rect">
            <a:avLst/>
          </a:prstGeom>
          <a:noFill/>
        </p:spPr>
        <p:txBody>
          <a:bodyPr wrap="square">
            <a:spAutoFit/>
          </a:bodyPr>
          <a:lstStyle/>
          <a:p>
            <a:pPr algn="l"/>
            <a:r>
              <a:rPr lang="en-IN" sz="1800" b="1" i="0" u="none" strike="noStrike" baseline="0" dirty="0">
                <a:solidFill>
                  <a:srgbClr val="161617"/>
                </a:solidFill>
                <a:latin typeface="Arial Nova" panose="020B0504020202020204" pitchFamily="34" charset="0"/>
              </a:rPr>
              <a:t>A. Analysing The Attributes</a:t>
            </a:r>
          </a:p>
        </p:txBody>
      </p:sp>
      <p:sp>
        <p:nvSpPr>
          <p:cNvPr id="12" name="TextBox 11">
            <a:extLst>
              <a:ext uri="{FF2B5EF4-FFF2-40B4-BE49-F238E27FC236}">
                <a16:creationId xmlns:a16="http://schemas.microsoft.com/office/drawing/2014/main" id="{822E7E88-87D1-73A2-DFC3-53BEC3ED89F8}"/>
              </a:ext>
            </a:extLst>
          </p:cNvPr>
          <p:cNvSpPr txBox="1"/>
          <p:nvPr/>
        </p:nvSpPr>
        <p:spPr>
          <a:xfrm>
            <a:off x="562650" y="5500756"/>
            <a:ext cx="3622672" cy="646331"/>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Customer’s dataset consists of 99441 rows with 4 columns. </a:t>
            </a:r>
            <a:endParaRPr lang="en-IN" sz="1800" b="0" i="0" u="none" strike="noStrike" baseline="0" dirty="0">
              <a:solidFill>
                <a:srgbClr val="161617"/>
              </a:solidFill>
              <a:latin typeface="Arial Nova" panose="020B0504020202020204" pitchFamily="34" charset="0"/>
            </a:endParaRPr>
          </a:p>
        </p:txBody>
      </p:sp>
      <p:sp>
        <p:nvSpPr>
          <p:cNvPr id="14" name="TextBox 13">
            <a:extLst>
              <a:ext uri="{FF2B5EF4-FFF2-40B4-BE49-F238E27FC236}">
                <a16:creationId xmlns:a16="http://schemas.microsoft.com/office/drawing/2014/main" id="{70ECAB89-D648-584F-C1B0-0083972304AF}"/>
              </a:ext>
            </a:extLst>
          </p:cNvPr>
          <p:cNvSpPr txBox="1"/>
          <p:nvPr/>
        </p:nvSpPr>
        <p:spPr>
          <a:xfrm>
            <a:off x="4875919" y="6067834"/>
            <a:ext cx="4047289" cy="646331"/>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There are NO NULL VALUES presents in this dataset</a:t>
            </a:r>
            <a:endParaRPr lang="en-IN" dirty="0"/>
          </a:p>
        </p:txBody>
      </p:sp>
    </p:spTree>
    <p:extLst>
      <p:ext uri="{BB962C8B-B14F-4D97-AF65-F5344CB8AC3E}">
        <p14:creationId xmlns:p14="http://schemas.microsoft.com/office/powerpoint/2010/main" val="32041729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327A98-C7A0-D36D-1DB6-7CE25045B193}"/>
              </a:ext>
            </a:extLst>
          </p:cNvPr>
          <p:cNvPicPr>
            <a:picLocks noChangeAspect="1"/>
          </p:cNvPicPr>
          <p:nvPr/>
        </p:nvPicPr>
        <p:blipFill>
          <a:blip r:embed="rId2"/>
          <a:stretch>
            <a:fillRect/>
          </a:stretch>
        </p:blipFill>
        <p:spPr>
          <a:xfrm>
            <a:off x="1237322" y="634098"/>
            <a:ext cx="7028260" cy="2118804"/>
          </a:xfrm>
          <a:prstGeom prst="rect">
            <a:avLst/>
          </a:prstGeom>
        </p:spPr>
      </p:pic>
      <p:pic>
        <p:nvPicPr>
          <p:cNvPr id="6" name="Picture 5">
            <a:extLst>
              <a:ext uri="{FF2B5EF4-FFF2-40B4-BE49-F238E27FC236}">
                <a16:creationId xmlns:a16="http://schemas.microsoft.com/office/drawing/2014/main" id="{4E39EDE2-4A3C-D92F-8FFD-B5869AD6A96A}"/>
              </a:ext>
            </a:extLst>
          </p:cNvPr>
          <p:cNvPicPr>
            <a:picLocks noChangeAspect="1"/>
          </p:cNvPicPr>
          <p:nvPr/>
        </p:nvPicPr>
        <p:blipFill>
          <a:blip r:embed="rId3"/>
          <a:stretch>
            <a:fillRect/>
          </a:stretch>
        </p:blipFill>
        <p:spPr>
          <a:xfrm>
            <a:off x="1237322" y="4191723"/>
            <a:ext cx="2960605" cy="1997768"/>
          </a:xfrm>
          <a:prstGeom prst="rect">
            <a:avLst/>
          </a:prstGeom>
        </p:spPr>
      </p:pic>
      <p:sp>
        <p:nvSpPr>
          <p:cNvPr id="5" name="TextBox 4">
            <a:extLst>
              <a:ext uri="{FF2B5EF4-FFF2-40B4-BE49-F238E27FC236}">
                <a16:creationId xmlns:a16="http://schemas.microsoft.com/office/drawing/2014/main" id="{4D62922C-EF8A-77E6-1A03-19EE03E6BDBB}"/>
              </a:ext>
            </a:extLst>
          </p:cNvPr>
          <p:cNvSpPr txBox="1"/>
          <p:nvPr/>
        </p:nvSpPr>
        <p:spPr>
          <a:xfrm>
            <a:off x="447756" y="3212710"/>
            <a:ext cx="8607391" cy="646331"/>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However, there are total of 3089 duplicates values present in this dataset. Thus, we dropped this duplicates values for our further analysis. </a:t>
            </a:r>
            <a:endParaRPr lang="en-IN" sz="1800" b="0" i="0" u="none" strike="noStrike" baseline="0" dirty="0">
              <a:solidFill>
                <a:srgbClr val="161617"/>
              </a:solidFill>
              <a:latin typeface="Arial Nova" panose="020B0504020202020204" pitchFamily="34" charset="0"/>
            </a:endParaRPr>
          </a:p>
        </p:txBody>
      </p:sp>
      <p:sp>
        <p:nvSpPr>
          <p:cNvPr id="9" name="TextBox 8">
            <a:extLst>
              <a:ext uri="{FF2B5EF4-FFF2-40B4-BE49-F238E27FC236}">
                <a16:creationId xmlns:a16="http://schemas.microsoft.com/office/drawing/2014/main" id="{CB6E7ACE-981D-0FC1-8D49-192855210D9B}"/>
              </a:ext>
            </a:extLst>
          </p:cNvPr>
          <p:cNvSpPr txBox="1"/>
          <p:nvPr/>
        </p:nvSpPr>
        <p:spPr>
          <a:xfrm>
            <a:off x="3886200" y="4821275"/>
            <a:ext cx="6097604" cy="646331"/>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Final Data with NO missing </a:t>
            </a:r>
          </a:p>
          <a:p>
            <a:pPr algn="ctr"/>
            <a:r>
              <a:rPr lang="en-US" sz="1800" b="0" i="0" u="none" strike="noStrike" baseline="0" dirty="0">
                <a:solidFill>
                  <a:srgbClr val="161617"/>
                </a:solidFill>
                <a:latin typeface="Arial Nova" panose="020B0504020202020204" pitchFamily="34" charset="0"/>
              </a:rPr>
              <a:t>and duplicates values </a:t>
            </a:r>
            <a:endParaRPr lang="en-IN" sz="1800" b="0" i="0" u="none" strike="noStrike" baseline="0" dirty="0">
              <a:solidFill>
                <a:srgbClr val="161617"/>
              </a:solidFill>
              <a:latin typeface="Arial Nova" panose="020B0504020202020204" pitchFamily="34" charset="0"/>
            </a:endParaRPr>
          </a:p>
        </p:txBody>
      </p:sp>
    </p:spTree>
    <p:extLst>
      <p:ext uri="{BB962C8B-B14F-4D97-AF65-F5344CB8AC3E}">
        <p14:creationId xmlns:p14="http://schemas.microsoft.com/office/powerpoint/2010/main" val="3649081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713FB6-E9E6-62B5-9879-2A1A19D2D17F}"/>
              </a:ext>
            </a:extLst>
          </p:cNvPr>
          <p:cNvSpPr/>
          <p:nvPr/>
        </p:nvSpPr>
        <p:spPr>
          <a:xfrm>
            <a:off x="0" y="0"/>
            <a:ext cx="11637818" cy="6927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bg1"/>
                </a:solidFill>
                <a:latin typeface="Arial Nova" panose="020B0504020202020204" pitchFamily="34" charset="0"/>
              </a:rPr>
              <a:t>PAYMENTS</a:t>
            </a:r>
            <a:endParaRPr lang="en-IN" sz="2800" b="0" i="0" u="none" strike="noStrike" baseline="0" dirty="0">
              <a:solidFill>
                <a:schemeClr val="bg1"/>
              </a:solidFill>
              <a:latin typeface="Arial Nova" panose="020B0504020202020204" pitchFamily="34" charset="0"/>
            </a:endParaRPr>
          </a:p>
        </p:txBody>
      </p:sp>
      <p:pic>
        <p:nvPicPr>
          <p:cNvPr id="5" name="Picture 4">
            <a:extLst>
              <a:ext uri="{FF2B5EF4-FFF2-40B4-BE49-F238E27FC236}">
                <a16:creationId xmlns:a16="http://schemas.microsoft.com/office/drawing/2014/main" id="{43923A07-EF88-B138-15F4-8F4198653C28}"/>
              </a:ext>
            </a:extLst>
          </p:cNvPr>
          <p:cNvPicPr>
            <a:picLocks noChangeAspect="1"/>
          </p:cNvPicPr>
          <p:nvPr/>
        </p:nvPicPr>
        <p:blipFill>
          <a:blip r:embed="rId2"/>
          <a:stretch>
            <a:fillRect/>
          </a:stretch>
        </p:blipFill>
        <p:spPr>
          <a:xfrm>
            <a:off x="0" y="1413168"/>
            <a:ext cx="5115835" cy="1166266"/>
          </a:xfrm>
          <a:prstGeom prst="rect">
            <a:avLst/>
          </a:prstGeom>
        </p:spPr>
      </p:pic>
      <p:pic>
        <p:nvPicPr>
          <p:cNvPr id="7" name="Picture 6">
            <a:extLst>
              <a:ext uri="{FF2B5EF4-FFF2-40B4-BE49-F238E27FC236}">
                <a16:creationId xmlns:a16="http://schemas.microsoft.com/office/drawing/2014/main" id="{1A72FE19-C51C-0118-E0EC-D77B7D539DD4}"/>
              </a:ext>
            </a:extLst>
          </p:cNvPr>
          <p:cNvPicPr>
            <a:picLocks noChangeAspect="1"/>
          </p:cNvPicPr>
          <p:nvPr/>
        </p:nvPicPr>
        <p:blipFill>
          <a:blip r:embed="rId3"/>
          <a:stretch>
            <a:fillRect/>
          </a:stretch>
        </p:blipFill>
        <p:spPr>
          <a:xfrm>
            <a:off x="5323114" y="813964"/>
            <a:ext cx="3908449" cy="1877291"/>
          </a:xfrm>
          <a:prstGeom prst="rect">
            <a:avLst/>
          </a:prstGeom>
        </p:spPr>
      </p:pic>
      <p:pic>
        <p:nvPicPr>
          <p:cNvPr id="11" name="Picture 10">
            <a:extLst>
              <a:ext uri="{FF2B5EF4-FFF2-40B4-BE49-F238E27FC236}">
                <a16:creationId xmlns:a16="http://schemas.microsoft.com/office/drawing/2014/main" id="{FBD2DB15-741C-145B-F0DB-1E7FE924C97C}"/>
              </a:ext>
            </a:extLst>
          </p:cNvPr>
          <p:cNvPicPr>
            <a:picLocks noChangeAspect="1"/>
          </p:cNvPicPr>
          <p:nvPr/>
        </p:nvPicPr>
        <p:blipFill>
          <a:blip r:embed="rId4"/>
          <a:stretch>
            <a:fillRect/>
          </a:stretch>
        </p:blipFill>
        <p:spPr>
          <a:xfrm>
            <a:off x="816509" y="3985633"/>
            <a:ext cx="2969801" cy="2793539"/>
          </a:xfrm>
          <a:prstGeom prst="rect">
            <a:avLst/>
          </a:prstGeom>
        </p:spPr>
      </p:pic>
      <p:pic>
        <p:nvPicPr>
          <p:cNvPr id="13" name="Picture 12">
            <a:extLst>
              <a:ext uri="{FF2B5EF4-FFF2-40B4-BE49-F238E27FC236}">
                <a16:creationId xmlns:a16="http://schemas.microsoft.com/office/drawing/2014/main" id="{81E179A9-2095-72A1-16E8-4878E720F653}"/>
              </a:ext>
            </a:extLst>
          </p:cNvPr>
          <p:cNvPicPr>
            <a:picLocks noChangeAspect="1"/>
          </p:cNvPicPr>
          <p:nvPr/>
        </p:nvPicPr>
        <p:blipFill>
          <a:blip r:embed="rId5"/>
          <a:stretch>
            <a:fillRect/>
          </a:stretch>
        </p:blipFill>
        <p:spPr>
          <a:xfrm>
            <a:off x="4003611" y="3985632"/>
            <a:ext cx="5419524" cy="2793539"/>
          </a:xfrm>
          <a:prstGeom prst="rect">
            <a:avLst/>
          </a:prstGeom>
        </p:spPr>
      </p:pic>
      <p:sp>
        <p:nvSpPr>
          <p:cNvPr id="6" name="TextBox 5">
            <a:extLst>
              <a:ext uri="{FF2B5EF4-FFF2-40B4-BE49-F238E27FC236}">
                <a16:creationId xmlns:a16="http://schemas.microsoft.com/office/drawing/2014/main" id="{05C80FC4-482F-61A2-28FE-7A5098F2EAAC}"/>
              </a:ext>
            </a:extLst>
          </p:cNvPr>
          <p:cNvSpPr txBox="1"/>
          <p:nvPr/>
        </p:nvSpPr>
        <p:spPr>
          <a:xfrm>
            <a:off x="-1336079" y="813964"/>
            <a:ext cx="6112042" cy="369332"/>
          </a:xfrm>
          <a:prstGeom prst="rect">
            <a:avLst/>
          </a:prstGeom>
          <a:noFill/>
        </p:spPr>
        <p:txBody>
          <a:bodyPr wrap="square">
            <a:spAutoFit/>
          </a:bodyPr>
          <a:lstStyle/>
          <a:p>
            <a:pPr algn="ctr"/>
            <a:r>
              <a:rPr lang="en-IN" b="1" i="0" u="none" strike="noStrike" baseline="0" dirty="0">
                <a:solidFill>
                  <a:schemeClr val="tx1"/>
                </a:solidFill>
                <a:latin typeface="Arial Nova" panose="020B0504020202020204" pitchFamily="34" charset="0"/>
              </a:rPr>
              <a:t>A. Analysing The Attributes</a:t>
            </a:r>
          </a:p>
        </p:txBody>
      </p:sp>
      <p:sp>
        <p:nvSpPr>
          <p:cNvPr id="12" name="TextBox 11">
            <a:extLst>
              <a:ext uri="{FF2B5EF4-FFF2-40B4-BE49-F238E27FC236}">
                <a16:creationId xmlns:a16="http://schemas.microsoft.com/office/drawing/2014/main" id="{438215A8-572C-0521-0793-9E2A0D37FAAB}"/>
              </a:ext>
            </a:extLst>
          </p:cNvPr>
          <p:cNvSpPr txBox="1"/>
          <p:nvPr/>
        </p:nvSpPr>
        <p:spPr>
          <a:xfrm>
            <a:off x="78950" y="2883536"/>
            <a:ext cx="10037201" cy="646331"/>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The Payments datasets consists of 103886 rows and 5 columns. There are No Missing values and No duplicates values presents. </a:t>
            </a:r>
            <a:endParaRPr lang="en-IN" sz="1800" b="0" i="0" u="none" strike="noStrike" baseline="0" dirty="0">
              <a:solidFill>
                <a:srgbClr val="161617"/>
              </a:solidFill>
              <a:latin typeface="Arial Nova" panose="020B0504020202020204" pitchFamily="34" charset="0"/>
            </a:endParaRPr>
          </a:p>
        </p:txBody>
      </p:sp>
      <p:sp>
        <p:nvSpPr>
          <p:cNvPr id="15" name="TextBox 14">
            <a:extLst>
              <a:ext uri="{FF2B5EF4-FFF2-40B4-BE49-F238E27FC236}">
                <a16:creationId xmlns:a16="http://schemas.microsoft.com/office/drawing/2014/main" id="{0181FB78-0F69-4A97-D67E-E8CD368D3EFE}"/>
              </a:ext>
            </a:extLst>
          </p:cNvPr>
          <p:cNvSpPr txBox="1"/>
          <p:nvPr/>
        </p:nvSpPr>
        <p:spPr>
          <a:xfrm>
            <a:off x="-1443446" y="3593248"/>
            <a:ext cx="6766560" cy="369332"/>
          </a:xfrm>
          <a:prstGeom prst="rect">
            <a:avLst/>
          </a:prstGeom>
          <a:noFill/>
        </p:spPr>
        <p:txBody>
          <a:bodyPr wrap="square">
            <a:spAutoFit/>
          </a:bodyPr>
          <a:lstStyle/>
          <a:p>
            <a:pPr algn="ctr"/>
            <a:r>
              <a:rPr lang="en-US" sz="1800" b="1" i="0" u="none" strike="noStrike" baseline="0" dirty="0">
                <a:solidFill>
                  <a:srgbClr val="161617"/>
                </a:solidFill>
                <a:latin typeface="Arial Nova" panose="020B0504020202020204" pitchFamily="34" charset="0"/>
              </a:rPr>
              <a:t>B. Visualizing the Payment Type </a:t>
            </a:r>
          </a:p>
        </p:txBody>
      </p:sp>
    </p:spTree>
    <p:extLst>
      <p:ext uri="{BB962C8B-B14F-4D97-AF65-F5344CB8AC3E}">
        <p14:creationId xmlns:p14="http://schemas.microsoft.com/office/powerpoint/2010/main" val="2918732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5C40DB4-5CB9-3226-7E9A-882262884622}"/>
              </a:ext>
            </a:extLst>
          </p:cNvPr>
          <p:cNvPicPr>
            <a:picLocks noChangeAspect="1"/>
          </p:cNvPicPr>
          <p:nvPr/>
        </p:nvPicPr>
        <p:blipFill>
          <a:blip r:embed="rId2"/>
          <a:stretch>
            <a:fillRect/>
          </a:stretch>
        </p:blipFill>
        <p:spPr>
          <a:xfrm>
            <a:off x="446314" y="2026968"/>
            <a:ext cx="7174513" cy="877430"/>
          </a:xfrm>
          <a:prstGeom prst="rect">
            <a:avLst/>
          </a:prstGeom>
        </p:spPr>
      </p:pic>
      <p:pic>
        <p:nvPicPr>
          <p:cNvPr id="7" name="Picture 6">
            <a:extLst>
              <a:ext uri="{FF2B5EF4-FFF2-40B4-BE49-F238E27FC236}">
                <a16:creationId xmlns:a16="http://schemas.microsoft.com/office/drawing/2014/main" id="{F05A5620-8D72-187C-D818-14F7CA5C12D1}"/>
              </a:ext>
            </a:extLst>
          </p:cNvPr>
          <p:cNvPicPr>
            <a:picLocks noChangeAspect="1"/>
          </p:cNvPicPr>
          <p:nvPr/>
        </p:nvPicPr>
        <p:blipFill>
          <a:blip r:embed="rId3"/>
          <a:stretch>
            <a:fillRect/>
          </a:stretch>
        </p:blipFill>
        <p:spPr>
          <a:xfrm>
            <a:off x="4225491" y="3031290"/>
            <a:ext cx="5698295" cy="3759333"/>
          </a:xfrm>
          <a:prstGeom prst="rect">
            <a:avLst/>
          </a:prstGeom>
        </p:spPr>
      </p:pic>
      <p:sp>
        <p:nvSpPr>
          <p:cNvPr id="6" name="TextBox 5">
            <a:extLst>
              <a:ext uri="{FF2B5EF4-FFF2-40B4-BE49-F238E27FC236}">
                <a16:creationId xmlns:a16="http://schemas.microsoft.com/office/drawing/2014/main" id="{5C6B57F2-B389-C22C-AEF6-360D1B8A1C46}"/>
              </a:ext>
            </a:extLst>
          </p:cNvPr>
          <p:cNvSpPr txBox="1"/>
          <p:nvPr/>
        </p:nvSpPr>
        <p:spPr>
          <a:xfrm>
            <a:off x="366734" y="336120"/>
            <a:ext cx="9441410" cy="1477328"/>
          </a:xfrm>
          <a:prstGeom prst="rect">
            <a:avLst/>
          </a:prstGeom>
          <a:noFill/>
        </p:spPr>
        <p:txBody>
          <a:bodyPr wrap="square">
            <a:spAutoFit/>
          </a:bodyPr>
          <a:lstStyle/>
          <a:p>
            <a:r>
              <a:rPr lang="en-US" sz="1800" b="0" i="0" u="none" strike="noStrike" baseline="0" dirty="0">
                <a:solidFill>
                  <a:srgbClr val="161617"/>
                </a:solidFill>
                <a:latin typeface="Arial Nova" panose="020B0504020202020204" pitchFamily="34" charset="0"/>
              </a:rPr>
              <a:t>From the donut </a:t>
            </a:r>
            <a:r>
              <a:rPr lang="en-US" sz="1800" b="0" i="0" u="none" strike="noStrike" baseline="0" dirty="0">
                <a:solidFill>
                  <a:srgbClr val="000000"/>
                </a:solidFill>
                <a:latin typeface="Arial Nova" panose="020B0504020202020204" pitchFamily="34" charset="0"/>
              </a:rPr>
              <a:t>chart, we can infer that: </a:t>
            </a:r>
          </a:p>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Most of the orders done by customers are through the Credit Card which is 73.9%. Followed closely by Wallet and Voucher with 19% and 5.56%. </a:t>
            </a:r>
            <a:endParaRPr lang="en-US" sz="1800" b="0" i="0" u="none" strike="noStrike" baseline="0" dirty="0">
              <a:solidFill>
                <a:srgbClr val="000000"/>
              </a:solidFill>
              <a:latin typeface="Arial Nova" panose="020B0504020202020204" pitchFamily="34" charset="0"/>
            </a:endParaRPr>
          </a:p>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There are some medium of payment which is not defined, for this we will drop the payment type as it will not affect our analysis later on. </a:t>
            </a:r>
            <a:endParaRPr lang="en-US" sz="1800" b="0" i="0" u="none" strike="noStrike" baseline="0" dirty="0">
              <a:solidFill>
                <a:srgbClr val="000000"/>
              </a:solidFill>
              <a:latin typeface="Arial Nova" panose="020B0504020202020204" pitchFamily="34" charset="0"/>
            </a:endParaRPr>
          </a:p>
        </p:txBody>
      </p:sp>
      <p:sp>
        <p:nvSpPr>
          <p:cNvPr id="10" name="TextBox 9">
            <a:extLst>
              <a:ext uri="{FF2B5EF4-FFF2-40B4-BE49-F238E27FC236}">
                <a16:creationId xmlns:a16="http://schemas.microsoft.com/office/drawing/2014/main" id="{68C283DF-0381-91C2-8727-CACA51EBE580}"/>
              </a:ext>
            </a:extLst>
          </p:cNvPr>
          <p:cNvSpPr txBox="1"/>
          <p:nvPr/>
        </p:nvSpPr>
        <p:spPr>
          <a:xfrm>
            <a:off x="222355" y="3129243"/>
            <a:ext cx="3281241" cy="646331"/>
          </a:xfrm>
          <a:prstGeom prst="rect">
            <a:avLst/>
          </a:prstGeom>
          <a:noFill/>
        </p:spPr>
        <p:txBody>
          <a:bodyPr wrap="square">
            <a:spAutoFit/>
          </a:bodyPr>
          <a:lstStyle/>
          <a:p>
            <a:pPr algn="ctr"/>
            <a:r>
              <a:rPr lang="en-US" sz="1800" b="1" i="0" u="none" strike="noStrike" baseline="0" dirty="0">
                <a:solidFill>
                  <a:srgbClr val="161617"/>
                </a:solidFill>
                <a:latin typeface="Arial Nova" panose="020B0504020202020204" pitchFamily="34" charset="0"/>
              </a:rPr>
              <a:t>C. </a:t>
            </a:r>
            <a:r>
              <a:rPr lang="en-US" sz="1800" b="1" i="0" u="none" strike="noStrike" baseline="0" dirty="0" err="1">
                <a:solidFill>
                  <a:srgbClr val="161617"/>
                </a:solidFill>
                <a:latin typeface="Arial Nova" panose="020B0504020202020204" pitchFamily="34" charset="0"/>
              </a:rPr>
              <a:t>Analysing</a:t>
            </a:r>
            <a:r>
              <a:rPr lang="en-US" sz="1800" b="1" i="0" u="none" strike="noStrike" baseline="0" dirty="0">
                <a:solidFill>
                  <a:srgbClr val="161617"/>
                </a:solidFill>
                <a:latin typeface="Arial Nova" panose="020B0504020202020204" pitchFamily="34" charset="0"/>
              </a:rPr>
              <a:t> the Numerical Features </a:t>
            </a:r>
            <a:endParaRPr lang="en-US" sz="1800" b="1" i="0" u="none" strike="noStrike" baseline="0" dirty="0">
              <a:solidFill>
                <a:srgbClr val="000000"/>
              </a:solidFill>
              <a:latin typeface="Arial Nova" panose="020B0504020202020204" pitchFamily="34" charset="0"/>
            </a:endParaRPr>
          </a:p>
        </p:txBody>
      </p:sp>
      <p:sp>
        <p:nvSpPr>
          <p:cNvPr id="12" name="TextBox 11">
            <a:extLst>
              <a:ext uri="{FF2B5EF4-FFF2-40B4-BE49-F238E27FC236}">
                <a16:creationId xmlns:a16="http://schemas.microsoft.com/office/drawing/2014/main" id="{B1908319-4386-E110-9B01-B13D4CC1C6AC}"/>
              </a:ext>
            </a:extLst>
          </p:cNvPr>
          <p:cNvSpPr txBox="1"/>
          <p:nvPr/>
        </p:nvSpPr>
        <p:spPr>
          <a:xfrm>
            <a:off x="718056" y="4513529"/>
            <a:ext cx="2553101" cy="1477328"/>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All of the 3 graphs showed that the data are rightly skewed and there are outlier present in the dataset. </a:t>
            </a:r>
            <a:endParaRPr lang="en-IN" sz="1800" b="0" i="0" u="none" strike="noStrike" baseline="0" dirty="0">
              <a:solidFill>
                <a:srgbClr val="161617"/>
              </a:solidFill>
              <a:latin typeface="Arial Nova" panose="020B0504020202020204" pitchFamily="34" charset="0"/>
            </a:endParaRPr>
          </a:p>
        </p:txBody>
      </p:sp>
    </p:spTree>
    <p:extLst>
      <p:ext uri="{BB962C8B-B14F-4D97-AF65-F5344CB8AC3E}">
        <p14:creationId xmlns:p14="http://schemas.microsoft.com/office/powerpoint/2010/main" val="31602657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EF7149-315F-B361-0469-F02A57831E6D}"/>
              </a:ext>
            </a:extLst>
          </p:cNvPr>
          <p:cNvPicPr>
            <a:picLocks noChangeAspect="1"/>
          </p:cNvPicPr>
          <p:nvPr/>
        </p:nvPicPr>
        <p:blipFill>
          <a:blip r:embed="rId2"/>
          <a:stretch>
            <a:fillRect/>
          </a:stretch>
        </p:blipFill>
        <p:spPr>
          <a:xfrm>
            <a:off x="615894" y="517793"/>
            <a:ext cx="4871556" cy="2522863"/>
          </a:xfrm>
          <a:prstGeom prst="rect">
            <a:avLst/>
          </a:prstGeom>
        </p:spPr>
      </p:pic>
      <p:sp>
        <p:nvSpPr>
          <p:cNvPr id="5" name="TextBox 4">
            <a:extLst>
              <a:ext uri="{FF2B5EF4-FFF2-40B4-BE49-F238E27FC236}">
                <a16:creationId xmlns:a16="http://schemas.microsoft.com/office/drawing/2014/main" id="{E1FE5D32-AD8D-FEB1-2727-70E657919F92}"/>
              </a:ext>
            </a:extLst>
          </p:cNvPr>
          <p:cNvSpPr txBox="1"/>
          <p:nvPr/>
        </p:nvSpPr>
        <p:spPr>
          <a:xfrm>
            <a:off x="6235547" y="875748"/>
            <a:ext cx="2798285" cy="1200329"/>
          </a:xfrm>
          <a:prstGeom prst="rect">
            <a:avLst/>
          </a:prstGeom>
          <a:noFill/>
        </p:spPr>
        <p:txBody>
          <a:bodyPr wrap="square">
            <a:spAutoFit/>
          </a:bodyPr>
          <a:lstStyle/>
          <a:p>
            <a:pPr algn="ctr"/>
            <a:r>
              <a:rPr lang="en-US" sz="1800" b="0" i="0" u="none" strike="noStrike" baseline="0" dirty="0">
                <a:solidFill>
                  <a:srgbClr val="161617"/>
                </a:solidFill>
                <a:latin typeface="Microsoft Sans Serif" panose="020B0604020202020204" pitchFamily="34" charset="0"/>
              </a:rPr>
              <a:t>Final data for Payments do not have any missing values as well as duplicates values. </a:t>
            </a:r>
            <a:endParaRPr lang="en-IN" dirty="0"/>
          </a:p>
        </p:txBody>
      </p:sp>
      <p:sp>
        <p:nvSpPr>
          <p:cNvPr id="6" name="Rectangle 5">
            <a:extLst>
              <a:ext uri="{FF2B5EF4-FFF2-40B4-BE49-F238E27FC236}">
                <a16:creationId xmlns:a16="http://schemas.microsoft.com/office/drawing/2014/main" id="{97D0C887-016F-B713-5983-F4635FEA22EE}"/>
              </a:ext>
            </a:extLst>
          </p:cNvPr>
          <p:cNvSpPr/>
          <p:nvPr/>
        </p:nvSpPr>
        <p:spPr>
          <a:xfrm>
            <a:off x="0" y="3046164"/>
            <a:ext cx="11391441" cy="4516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0" i="0" u="none" strike="noStrike" baseline="0" dirty="0">
                <a:solidFill>
                  <a:srgbClr val="161617"/>
                </a:solidFill>
                <a:latin typeface="Arial Nova" panose="020B0504020202020204" pitchFamily="34" charset="0"/>
              </a:rPr>
              <a:t>PRODUCTS</a:t>
            </a:r>
          </a:p>
        </p:txBody>
      </p:sp>
      <p:pic>
        <p:nvPicPr>
          <p:cNvPr id="11" name="Picture 10">
            <a:extLst>
              <a:ext uri="{FF2B5EF4-FFF2-40B4-BE49-F238E27FC236}">
                <a16:creationId xmlns:a16="http://schemas.microsoft.com/office/drawing/2014/main" id="{93D01256-7640-4609-54F1-5CBEECF7973A}"/>
              </a:ext>
            </a:extLst>
          </p:cNvPr>
          <p:cNvPicPr>
            <a:picLocks noChangeAspect="1"/>
          </p:cNvPicPr>
          <p:nvPr/>
        </p:nvPicPr>
        <p:blipFill>
          <a:blip r:embed="rId3"/>
          <a:stretch>
            <a:fillRect/>
          </a:stretch>
        </p:blipFill>
        <p:spPr>
          <a:xfrm>
            <a:off x="615894" y="4310710"/>
            <a:ext cx="4449786" cy="1079439"/>
          </a:xfrm>
          <a:prstGeom prst="rect">
            <a:avLst/>
          </a:prstGeom>
        </p:spPr>
      </p:pic>
      <p:pic>
        <p:nvPicPr>
          <p:cNvPr id="13" name="Picture 12">
            <a:extLst>
              <a:ext uri="{FF2B5EF4-FFF2-40B4-BE49-F238E27FC236}">
                <a16:creationId xmlns:a16="http://schemas.microsoft.com/office/drawing/2014/main" id="{8436A9F1-2249-CD00-9539-D99BB0CAD853}"/>
              </a:ext>
            </a:extLst>
          </p:cNvPr>
          <p:cNvPicPr>
            <a:picLocks noChangeAspect="1"/>
          </p:cNvPicPr>
          <p:nvPr/>
        </p:nvPicPr>
        <p:blipFill>
          <a:blip r:embed="rId4"/>
          <a:stretch>
            <a:fillRect/>
          </a:stretch>
        </p:blipFill>
        <p:spPr>
          <a:xfrm>
            <a:off x="5487450" y="3755163"/>
            <a:ext cx="4025255" cy="1876260"/>
          </a:xfrm>
          <a:prstGeom prst="rect">
            <a:avLst/>
          </a:prstGeom>
        </p:spPr>
      </p:pic>
      <p:sp>
        <p:nvSpPr>
          <p:cNvPr id="4" name="TextBox 3">
            <a:extLst>
              <a:ext uri="{FF2B5EF4-FFF2-40B4-BE49-F238E27FC236}">
                <a16:creationId xmlns:a16="http://schemas.microsoft.com/office/drawing/2014/main" id="{AAEA3290-618C-63B2-EA8F-1BE15A98A02E}"/>
              </a:ext>
            </a:extLst>
          </p:cNvPr>
          <p:cNvSpPr txBox="1"/>
          <p:nvPr/>
        </p:nvSpPr>
        <p:spPr>
          <a:xfrm>
            <a:off x="-1036736" y="3736013"/>
            <a:ext cx="6102416" cy="369332"/>
          </a:xfrm>
          <a:prstGeom prst="rect">
            <a:avLst/>
          </a:prstGeom>
          <a:noFill/>
        </p:spPr>
        <p:txBody>
          <a:bodyPr wrap="square">
            <a:spAutoFit/>
          </a:bodyPr>
          <a:lstStyle/>
          <a:p>
            <a:pPr algn="ctr"/>
            <a:r>
              <a:rPr lang="en-IN" b="1" i="0" u="none" strike="noStrike" baseline="0" dirty="0">
                <a:solidFill>
                  <a:schemeClr val="tx1"/>
                </a:solidFill>
                <a:latin typeface="Arial Nova" panose="020B0504020202020204" pitchFamily="34" charset="0"/>
              </a:rPr>
              <a:t>A. Analysing The Attributes</a:t>
            </a:r>
          </a:p>
        </p:txBody>
      </p:sp>
      <p:sp>
        <p:nvSpPr>
          <p:cNvPr id="8" name="TextBox 7">
            <a:extLst>
              <a:ext uri="{FF2B5EF4-FFF2-40B4-BE49-F238E27FC236}">
                <a16:creationId xmlns:a16="http://schemas.microsoft.com/office/drawing/2014/main" id="{DD636BB1-A9F6-7789-E7E1-F6745045FE04}"/>
              </a:ext>
            </a:extLst>
          </p:cNvPr>
          <p:cNvSpPr txBox="1"/>
          <p:nvPr/>
        </p:nvSpPr>
        <p:spPr>
          <a:xfrm>
            <a:off x="615894" y="5811003"/>
            <a:ext cx="4254489" cy="640707"/>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There are 32951 rows in the dataset and 6 columns </a:t>
            </a:r>
            <a:endParaRPr lang="en-IN" sz="1800" b="0" i="0" u="none" strike="noStrike" baseline="0" dirty="0">
              <a:solidFill>
                <a:srgbClr val="161617"/>
              </a:solidFill>
              <a:latin typeface="Arial Nova" panose="020B0504020202020204" pitchFamily="34" charset="0"/>
            </a:endParaRPr>
          </a:p>
        </p:txBody>
      </p:sp>
      <p:sp>
        <p:nvSpPr>
          <p:cNvPr id="12" name="TextBox 11">
            <a:extLst>
              <a:ext uri="{FF2B5EF4-FFF2-40B4-BE49-F238E27FC236}">
                <a16:creationId xmlns:a16="http://schemas.microsoft.com/office/drawing/2014/main" id="{FFACD28E-562C-622B-9809-A285BBB6D2EA}"/>
              </a:ext>
            </a:extLst>
          </p:cNvPr>
          <p:cNvSpPr txBox="1"/>
          <p:nvPr/>
        </p:nvSpPr>
        <p:spPr>
          <a:xfrm>
            <a:off x="5449867" y="5805379"/>
            <a:ext cx="4100420" cy="646331"/>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Out of 6 columns, 5 columns having missing values. </a:t>
            </a:r>
            <a:endParaRPr lang="en-IN" sz="1800" b="0" i="0" u="none" strike="noStrike" baseline="0" dirty="0">
              <a:solidFill>
                <a:srgbClr val="161617"/>
              </a:solidFill>
              <a:latin typeface="Arial Nova" panose="020B0504020202020204" pitchFamily="34" charset="0"/>
            </a:endParaRPr>
          </a:p>
        </p:txBody>
      </p:sp>
    </p:spTree>
    <p:extLst>
      <p:ext uri="{BB962C8B-B14F-4D97-AF65-F5344CB8AC3E}">
        <p14:creationId xmlns:p14="http://schemas.microsoft.com/office/powerpoint/2010/main" val="2309214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B2BF6C-833A-79DC-800D-70B7D0057E2D}"/>
              </a:ext>
            </a:extLst>
          </p:cNvPr>
          <p:cNvPicPr>
            <a:picLocks noChangeAspect="1"/>
          </p:cNvPicPr>
          <p:nvPr/>
        </p:nvPicPr>
        <p:blipFill>
          <a:blip r:embed="rId2"/>
          <a:stretch>
            <a:fillRect/>
          </a:stretch>
        </p:blipFill>
        <p:spPr>
          <a:xfrm>
            <a:off x="211292" y="924258"/>
            <a:ext cx="9615753" cy="1762481"/>
          </a:xfrm>
          <a:prstGeom prst="rect">
            <a:avLst/>
          </a:prstGeom>
        </p:spPr>
      </p:pic>
      <p:pic>
        <p:nvPicPr>
          <p:cNvPr id="7" name="Picture 6">
            <a:extLst>
              <a:ext uri="{FF2B5EF4-FFF2-40B4-BE49-F238E27FC236}">
                <a16:creationId xmlns:a16="http://schemas.microsoft.com/office/drawing/2014/main" id="{2179766E-82FE-56ED-F6C0-CD0B349420B7}"/>
              </a:ext>
            </a:extLst>
          </p:cNvPr>
          <p:cNvPicPr>
            <a:picLocks noChangeAspect="1"/>
          </p:cNvPicPr>
          <p:nvPr/>
        </p:nvPicPr>
        <p:blipFill>
          <a:blip r:embed="rId3"/>
          <a:stretch>
            <a:fillRect/>
          </a:stretch>
        </p:blipFill>
        <p:spPr>
          <a:xfrm>
            <a:off x="328460" y="3957192"/>
            <a:ext cx="9498584" cy="1329976"/>
          </a:xfrm>
          <a:prstGeom prst="rect">
            <a:avLst/>
          </a:prstGeom>
        </p:spPr>
      </p:pic>
      <p:sp>
        <p:nvSpPr>
          <p:cNvPr id="6" name="TextBox 5">
            <a:extLst>
              <a:ext uri="{FF2B5EF4-FFF2-40B4-BE49-F238E27FC236}">
                <a16:creationId xmlns:a16="http://schemas.microsoft.com/office/drawing/2014/main" id="{CE7E2D89-077B-08F5-1C8C-C673F5433837}"/>
              </a:ext>
            </a:extLst>
          </p:cNvPr>
          <p:cNvSpPr txBox="1"/>
          <p:nvPr/>
        </p:nvSpPr>
        <p:spPr>
          <a:xfrm>
            <a:off x="211292" y="272579"/>
            <a:ext cx="6097604" cy="369332"/>
          </a:xfrm>
          <a:prstGeom prst="rect">
            <a:avLst/>
          </a:prstGeom>
          <a:noFill/>
        </p:spPr>
        <p:txBody>
          <a:bodyPr wrap="square">
            <a:spAutoFit/>
          </a:bodyPr>
          <a:lstStyle/>
          <a:p>
            <a:r>
              <a:rPr lang="en-US" sz="1800" b="1" i="0" u="none" strike="noStrike" baseline="0" dirty="0">
                <a:solidFill>
                  <a:srgbClr val="161617"/>
                </a:solidFill>
                <a:latin typeface="Arial Nova" panose="020B0504020202020204" pitchFamily="34" charset="0"/>
              </a:rPr>
              <a:t>B. Handling the Missing Values </a:t>
            </a:r>
          </a:p>
        </p:txBody>
      </p:sp>
      <p:sp>
        <p:nvSpPr>
          <p:cNvPr id="10" name="TextBox 9">
            <a:extLst>
              <a:ext uri="{FF2B5EF4-FFF2-40B4-BE49-F238E27FC236}">
                <a16:creationId xmlns:a16="http://schemas.microsoft.com/office/drawing/2014/main" id="{B1212C25-74CE-B9D4-B986-FC1CABB2210D}"/>
              </a:ext>
            </a:extLst>
          </p:cNvPr>
          <p:cNvSpPr txBox="1"/>
          <p:nvPr/>
        </p:nvSpPr>
        <p:spPr>
          <a:xfrm>
            <a:off x="211291" y="2965995"/>
            <a:ext cx="9615753" cy="646331"/>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For the missing values in the product category name, we are imputing the missing values with the common value, which is mode. In this case, the missing values are replaced with ‘Toys’. </a:t>
            </a:r>
            <a:endParaRPr lang="en-IN" sz="1800" b="0" i="0" u="none" strike="noStrike" baseline="0" dirty="0">
              <a:solidFill>
                <a:srgbClr val="161617"/>
              </a:solidFill>
              <a:latin typeface="Arial Nova" panose="020B0504020202020204" pitchFamily="34" charset="0"/>
            </a:endParaRPr>
          </a:p>
        </p:txBody>
      </p:sp>
      <p:sp>
        <p:nvSpPr>
          <p:cNvPr id="12" name="TextBox 11">
            <a:extLst>
              <a:ext uri="{FF2B5EF4-FFF2-40B4-BE49-F238E27FC236}">
                <a16:creationId xmlns:a16="http://schemas.microsoft.com/office/drawing/2014/main" id="{13919733-3F37-89CA-C319-BFB14B722301}"/>
              </a:ext>
            </a:extLst>
          </p:cNvPr>
          <p:cNvSpPr txBox="1"/>
          <p:nvPr/>
        </p:nvSpPr>
        <p:spPr>
          <a:xfrm>
            <a:off x="328460" y="5632034"/>
            <a:ext cx="9498584" cy="646331"/>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For the remaining missing values in the numerical columns, we are imputing those values by replacing it with the median values. </a:t>
            </a:r>
            <a:endParaRPr lang="en-IN" sz="1800" b="0" i="0" u="none" strike="noStrike" baseline="0" dirty="0">
              <a:solidFill>
                <a:srgbClr val="161617"/>
              </a:solidFill>
              <a:latin typeface="Arial Nova" panose="020B0504020202020204" pitchFamily="34" charset="0"/>
            </a:endParaRPr>
          </a:p>
        </p:txBody>
      </p:sp>
    </p:spTree>
    <p:extLst>
      <p:ext uri="{BB962C8B-B14F-4D97-AF65-F5344CB8AC3E}">
        <p14:creationId xmlns:p14="http://schemas.microsoft.com/office/powerpoint/2010/main" val="3434611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0022BB5-DA00-AD6B-B944-C380F1E7F576}"/>
              </a:ext>
            </a:extLst>
          </p:cNvPr>
          <p:cNvPicPr>
            <a:picLocks noChangeAspect="1"/>
          </p:cNvPicPr>
          <p:nvPr/>
        </p:nvPicPr>
        <p:blipFill>
          <a:blip r:embed="rId2"/>
          <a:stretch>
            <a:fillRect/>
          </a:stretch>
        </p:blipFill>
        <p:spPr>
          <a:xfrm>
            <a:off x="429703" y="943636"/>
            <a:ext cx="6808378" cy="5704294"/>
          </a:xfrm>
          <a:prstGeom prst="rect">
            <a:avLst/>
          </a:prstGeom>
        </p:spPr>
      </p:pic>
      <p:sp>
        <p:nvSpPr>
          <p:cNvPr id="5" name="TextBox 4">
            <a:extLst>
              <a:ext uri="{FF2B5EF4-FFF2-40B4-BE49-F238E27FC236}">
                <a16:creationId xmlns:a16="http://schemas.microsoft.com/office/drawing/2014/main" id="{4FD7FFB7-2876-F5EB-DE85-EFE4F3C869C8}"/>
              </a:ext>
            </a:extLst>
          </p:cNvPr>
          <p:cNvSpPr txBox="1"/>
          <p:nvPr/>
        </p:nvSpPr>
        <p:spPr>
          <a:xfrm>
            <a:off x="305602" y="210070"/>
            <a:ext cx="6097604" cy="369332"/>
          </a:xfrm>
          <a:prstGeom prst="rect">
            <a:avLst/>
          </a:prstGeom>
          <a:noFill/>
        </p:spPr>
        <p:txBody>
          <a:bodyPr wrap="square">
            <a:spAutoFit/>
          </a:bodyPr>
          <a:lstStyle/>
          <a:p>
            <a:r>
              <a:rPr lang="en-US" b="1" dirty="0">
                <a:solidFill>
                  <a:srgbClr val="161617"/>
                </a:solidFill>
                <a:latin typeface="Arial Nova" panose="020B0504020202020204" pitchFamily="34" charset="0"/>
              </a:rPr>
              <a:t>C</a:t>
            </a:r>
            <a:r>
              <a:rPr lang="en-US" sz="1800" b="1" i="0" u="none" strike="noStrike" baseline="0" dirty="0">
                <a:solidFill>
                  <a:srgbClr val="161617"/>
                </a:solidFill>
                <a:latin typeface="Arial Nova" panose="020B0504020202020204" pitchFamily="34" charset="0"/>
              </a:rPr>
              <a:t>. </a:t>
            </a:r>
            <a:r>
              <a:rPr lang="en-US" sz="1800" b="1" i="0" u="none" strike="noStrike" baseline="0" dirty="0" err="1">
                <a:solidFill>
                  <a:srgbClr val="161617"/>
                </a:solidFill>
                <a:latin typeface="Arial Nova" panose="020B0504020202020204" pitchFamily="34" charset="0"/>
              </a:rPr>
              <a:t>Analysing</a:t>
            </a:r>
            <a:r>
              <a:rPr lang="en-US" sz="1800" b="1" i="0" u="none" strike="noStrike" baseline="0" dirty="0">
                <a:solidFill>
                  <a:srgbClr val="161617"/>
                </a:solidFill>
                <a:latin typeface="Arial Nova" panose="020B0504020202020204" pitchFamily="34" charset="0"/>
              </a:rPr>
              <a:t> the Numerical features</a:t>
            </a:r>
          </a:p>
        </p:txBody>
      </p:sp>
    </p:spTree>
    <p:extLst>
      <p:ext uri="{BB962C8B-B14F-4D97-AF65-F5344CB8AC3E}">
        <p14:creationId xmlns:p14="http://schemas.microsoft.com/office/powerpoint/2010/main" val="3472746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120888-F1B0-38A3-5874-443302DB924C}"/>
              </a:ext>
            </a:extLst>
          </p:cNvPr>
          <p:cNvSpPr txBox="1"/>
          <p:nvPr/>
        </p:nvSpPr>
        <p:spPr>
          <a:xfrm>
            <a:off x="211755" y="-17200"/>
            <a:ext cx="11742821" cy="6771084"/>
          </a:xfrm>
          <a:prstGeom prst="rect">
            <a:avLst/>
          </a:prstGeom>
          <a:noFill/>
        </p:spPr>
        <p:txBody>
          <a:bodyPr wrap="square">
            <a:spAutoFit/>
          </a:bodyPr>
          <a:lstStyle/>
          <a:p>
            <a:pPr algn="l"/>
            <a:endParaRPr lang="en-IN" sz="2000" b="0" i="0" u="none" strike="noStrike" baseline="0" dirty="0">
              <a:solidFill>
                <a:srgbClr val="000000"/>
              </a:solidFill>
              <a:latin typeface="Arial Nova" panose="020B0504020202020204" pitchFamily="34" charset="0"/>
            </a:endParaRPr>
          </a:p>
          <a:p>
            <a:r>
              <a:rPr lang="en-IN" sz="1800" b="1" i="0" u="none" strike="noStrike" baseline="0" dirty="0">
                <a:solidFill>
                  <a:srgbClr val="161617"/>
                </a:solidFill>
                <a:latin typeface="Arial Nova" panose="020B0504020202020204" pitchFamily="34" charset="0"/>
              </a:rPr>
              <a:t>OBJECTIVE</a:t>
            </a:r>
            <a:r>
              <a:rPr lang="en-IN" sz="1800" b="0" i="0" u="none" strike="noStrike" baseline="0" dirty="0">
                <a:solidFill>
                  <a:srgbClr val="161617"/>
                </a:solidFill>
                <a:latin typeface="Arial Nova" panose="020B0504020202020204" pitchFamily="34" charset="0"/>
              </a:rPr>
              <a:t>: </a:t>
            </a:r>
          </a:p>
          <a:p>
            <a:endParaRPr lang="en-US" dirty="0">
              <a:solidFill>
                <a:srgbClr val="161617"/>
              </a:solidFill>
              <a:latin typeface="Arial Nova" panose="020B0504020202020204" pitchFamily="34" charset="0"/>
            </a:endParaRPr>
          </a:p>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To gather some important insights for the company to reduce their inventory cost by focusing on the Market</a:t>
            </a:r>
            <a:r>
              <a:rPr lang="en-US" dirty="0">
                <a:solidFill>
                  <a:srgbClr val="000000"/>
                </a:solidFill>
                <a:latin typeface="Arial Nova" panose="020B0504020202020204" pitchFamily="34" charset="0"/>
              </a:rPr>
              <a:t> </a:t>
            </a:r>
            <a:r>
              <a:rPr lang="en-US" dirty="0">
                <a:solidFill>
                  <a:srgbClr val="161617"/>
                </a:solidFill>
                <a:latin typeface="Arial Nova" panose="020B0504020202020204" pitchFamily="34" charset="0"/>
              </a:rPr>
              <a:t>Basket Analysis</a:t>
            </a:r>
            <a:endParaRPr lang="en-US" sz="1800" b="0" i="0" u="none" strike="noStrike" baseline="0" dirty="0">
              <a:solidFill>
                <a:srgbClr val="161617"/>
              </a:solidFill>
              <a:latin typeface="Wingdings" panose="05000000000000000000" pitchFamily="2" charset="2"/>
            </a:endParaRPr>
          </a:p>
          <a:p>
            <a:pPr marL="285750" indent="-285750">
              <a:buFont typeface="Wingdings" panose="05000000000000000000" pitchFamily="2" charset="2"/>
              <a:buChar char="q"/>
            </a:pPr>
            <a:endParaRPr lang="en-US" dirty="0">
              <a:solidFill>
                <a:srgbClr val="161617"/>
              </a:solidFill>
              <a:latin typeface="Wingdings" panose="05000000000000000000" pitchFamily="2" charset="2"/>
            </a:endParaRPr>
          </a:p>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To </a:t>
            </a:r>
            <a:r>
              <a:rPr lang="en-US" sz="1800" b="0" i="0" u="none" strike="noStrike" baseline="0" dirty="0" err="1">
                <a:solidFill>
                  <a:srgbClr val="161617"/>
                </a:solidFill>
                <a:latin typeface="Arial Nova" panose="020B0504020202020204" pitchFamily="34" charset="0"/>
              </a:rPr>
              <a:t>analyse</a:t>
            </a:r>
            <a:r>
              <a:rPr lang="en-US" sz="1800" b="0" i="0" u="none" strike="noStrike" baseline="0" dirty="0">
                <a:solidFill>
                  <a:srgbClr val="161617"/>
                </a:solidFill>
                <a:latin typeface="Arial Nova" panose="020B0504020202020204" pitchFamily="34" charset="0"/>
              </a:rPr>
              <a:t> and improve our understanding on customer preferences and purchase </a:t>
            </a:r>
            <a:r>
              <a:rPr lang="en-US" sz="1800" b="0" i="0" u="none" strike="noStrike" baseline="0" dirty="0" err="1">
                <a:solidFill>
                  <a:srgbClr val="161617"/>
                </a:solidFill>
                <a:latin typeface="Arial Nova" panose="020B0504020202020204" pitchFamily="34" charset="0"/>
              </a:rPr>
              <a:t>behaviour</a:t>
            </a:r>
            <a:r>
              <a:rPr lang="en-US" sz="1800" b="0" i="0" u="none" strike="noStrike" baseline="0" dirty="0">
                <a:solidFill>
                  <a:srgbClr val="161617"/>
                </a:solidFill>
                <a:latin typeface="Arial Nova" panose="020B0504020202020204" pitchFamily="34" charset="0"/>
              </a:rPr>
              <a:t>.</a:t>
            </a:r>
          </a:p>
          <a:p>
            <a:pPr marL="285750" indent="-285750">
              <a:buFont typeface="Wingdings" panose="05000000000000000000" pitchFamily="2" charset="2"/>
              <a:buChar char="q"/>
            </a:pPr>
            <a:endParaRPr lang="en-US" dirty="0">
              <a:solidFill>
                <a:srgbClr val="161617"/>
              </a:solidFill>
              <a:latin typeface="Arial Nova" panose="020B0504020202020204" pitchFamily="34" charset="0"/>
            </a:endParaRPr>
          </a:p>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To provide recommendations to the company on inventory level.</a:t>
            </a:r>
          </a:p>
          <a:p>
            <a:pPr marL="285750" indent="-285750">
              <a:buFont typeface="Wingdings" panose="05000000000000000000" pitchFamily="2" charset="2"/>
              <a:buChar char="q"/>
            </a:pPr>
            <a:endParaRPr lang="en-US" dirty="0">
              <a:solidFill>
                <a:srgbClr val="161617"/>
              </a:solidFill>
              <a:latin typeface="Arial Nova" panose="020B0504020202020204" pitchFamily="34" charset="0"/>
            </a:endParaRPr>
          </a:p>
          <a:p>
            <a:pPr marL="285750" indent="-285750">
              <a:buFont typeface="Wingdings" panose="05000000000000000000" pitchFamily="2" charset="2"/>
              <a:buChar char="q"/>
            </a:pPr>
            <a:endParaRPr lang="en-US" sz="1800" b="0" i="0" u="none" strike="noStrike" baseline="0" dirty="0">
              <a:solidFill>
                <a:srgbClr val="161617"/>
              </a:solidFill>
              <a:latin typeface="Arial Nova" panose="020B0504020202020204" pitchFamily="34" charset="0"/>
            </a:endParaRPr>
          </a:p>
          <a:p>
            <a:pPr marL="285750" indent="-285750">
              <a:buFont typeface="Wingdings" panose="05000000000000000000" pitchFamily="2" charset="2"/>
              <a:buChar char="q"/>
            </a:pPr>
            <a:endParaRPr lang="en-US" dirty="0">
              <a:solidFill>
                <a:srgbClr val="161617"/>
              </a:solidFill>
              <a:latin typeface="Arial Nova" panose="020B0504020202020204" pitchFamily="34" charset="0"/>
            </a:endParaRPr>
          </a:p>
          <a:p>
            <a:pPr algn="ctr"/>
            <a:r>
              <a:rPr lang="en-US" sz="2400" b="1" i="0" u="none" strike="noStrike" baseline="0" dirty="0">
                <a:solidFill>
                  <a:srgbClr val="161617"/>
                </a:solidFill>
                <a:latin typeface="Arial Nova" panose="020B0504020202020204" pitchFamily="34" charset="0"/>
              </a:rPr>
              <a:t>Data Analysis / Data Wrangling</a:t>
            </a:r>
          </a:p>
          <a:p>
            <a:pPr algn="ctr"/>
            <a:endParaRPr lang="en-US" sz="2400" b="1" dirty="0">
              <a:solidFill>
                <a:srgbClr val="161617"/>
              </a:solidFill>
              <a:latin typeface="Arial Nova" panose="020B0504020202020204" pitchFamily="34" charset="0"/>
            </a:endParaRPr>
          </a:p>
          <a:p>
            <a:endParaRPr lang="en-IN" sz="1800" b="1" i="0" u="none" strike="noStrike" baseline="0" dirty="0">
              <a:latin typeface="Arial Nova" panose="020B0504020202020204" pitchFamily="34" charset="0"/>
            </a:endParaRPr>
          </a:p>
          <a:p>
            <a:endParaRPr lang="en-IN" b="1" dirty="0">
              <a:latin typeface="Arial Nova" panose="020B0504020202020204" pitchFamily="34" charset="0"/>
            </a:endParaRPr>
          </a:p>
          <a:p>
            <a:endParaRPr lang="en-IN" sz="1800" b="1" i="0" u="none" strike="noStrike" baseline="0" dirty="0">
              <a:latin typeface="Arial Nova" panose="020B0504020202020204" pitchFamily="34" charset="0"/>
            </a:endParaRPr>
          </a:p>
          <a:p>
            <a:endParaRPr lang="en-IN" b="1" dirty="0">
              <a:latin typeface="Arial Nova" panose="020B0504020202020204" pitchFamily="34" charset="0"/>
            </a:endParaRPr>
          </a:p>
          <a:p>
            <a:r>
              <a:rPr lang="en-IN" sz="1800" b="1" i="0" u="none" strike="noStrike" baseline="0" dirty="0">
                <a:latin typeface="Arial Nova" panose="020B0504020202020204" pitchFamily="34" charset="0"/>
              </a:rPr>
              <a:t>A.  Analysing the attributes</a:t>
            </a:r>
            <a:r>
              <a:rPr lang="en-IN" sz="1800" b="0" i="0" u="none" strike="noStrike" baseline="0" dirty="0">
                <a:latin typeface="Arial Nova" panose="020B0504020202020204" pitchFamily="34" charset="0"/>
              </a:rPr>
              <a:t> </a:t>
            </a:r>
          </a:p>
          <a:p>
            <a:endParaRPr lang="en-US" sz="1800" b="0" i="0" u="none" strike="noStrike" baseline="0" dirty="0">
              <a:solidFill>
                <a:srgbClr val="161617"/>
              </a:solidFill>
              <a:latin typeface="Arial Nova" panose="020B0504020202020204" pitchFamily="34" charset="0"/>
            </a:endParaRPr>
          </a:p>
          <a:p>
            <a:r>
              <a:rPr lang="en-US" dirty="0">
                <a:solidFill>
                  <a:srgbClr val="161617"/>
                </a:solidFill>
                <a:latin typeface="Arial Nova" panose="020B0504020202020204" pitchFamily="34" charset="0"/>
              </a:rPr>
              <a:t>    </a:t>
            </a:r>
            <a:r>
              <a:rPr lang="en-US" sz="1800" b="0" i="0" u="none" strike="noStrike" baseline="0" dirty="0">
                <a:solidFill>
                  <a:srgbClr val="161617"/>
                </a:solidFill>
                <a:latin typeface="Arial Nova" panose="020B0504020202020204" pitchFamily="34" charset="0"/>
              </a:rPr>
              <a:t> The process of analyzing the data had been carried out in </a:t>
            </a:r>
            <a:r>
              <a:rPr lang="en-US" sz="1800" b="0" i="0" u="none" strike="noStrike" baseline="0" dirty="0" err="1">
                <a:solidFill>
                  <a:srgbClr val="161617"/>
                </a:solidFill>
                <a:latin typeface="Arial Nova" panose="020B0504020202020204" pitchFamily="34" charset="0"/>
              </a:rPr>
              <a:t>Jupyter</a:t>
            </a:r>
            <a:r>
              <a:rPr lang="en-US" sz="1800" b="0" i="0" u="none" strike="noStrike" baseline="0" dirty="0">
                <a:solidFill>
                  <a:srgbClr val="161617"/>
                </a:solidFill>
                <a:latin typeface="Arial Nova" panose="020B0504020202020204" pitchFamily="34" charset="0"/>
              </a:rPr>
              <a:t> Notebook.</a:t>
            </a:r>
          </a:p>
          <a:p>
            <a:endParaRPr lang="en-US" dirty="0">
              <a:solidFill>
                <a:srgbClr val="161617"/>
              </a:solidFill>
              <a:latin typeface="Arial Nova" panose="020B0504020202020204" pitchFamily="34" charset="0"/>
            </a:endParaRPr>
          </a:p>
          <a:p>
            <a:endParaRPr lang="en-US" sz="2400" b="1" i="0" u="none" strike="noStrike" baseline="0" dirty="0">
              <a:solidFill>
                <a:srgbClr val="161617"/>
              </a:solidFill>
              <a:latin typeface="Arial Nova" panose="020B0504020202020204" pitchFamily="34" charset="0"/>
            </a:endParaRPr>
          </a:p>
        </p:txBody>
      </p:sp>
      <p:sp>
        <p:nvSpPr>
          <p:cNvPr id="6" name="Rectangle 5">
            <a:extLst>
              <a:ext uri="{FF2B5EF4-FFF2-40B4-BE49-F238E27FC236}">
                <a16:creationId xmlns:a16="http://schemas.microsoft.com/office/drawing/2014/main" id="{978D7869-F9AC-464B-F994-A902DBDE6C48}"/>
              </a:ext>
            </a:extLst>
          </p:cNvPr>
          <p:cNvSpPr/>
          <p:nvPr/>
        </p:nvSpPr>
        <p:spPr>
          <a:xfrm>
            <a:off x="202131" y="4292867"/>
            <a:ext cx="11030551" cy="548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b="1" i="0" u="none" strike="noStrike" baseline="0" dirty="0">
                <a:solidFill>
                  <a:srgbClr val="161617"/>
                </a:solidFill>
                <a:latin typeface="Arial Nova" panose="020B0504020202020204" pitchFamily="34" charset="0"/>
              </a:rPr>
              <a:t>ORDERS</a:t>
            </a:r>
          </a:p>
        </p:txBody>
      </p:sp>
    </p:spTree>
    <p:extLst>
      <p:ext uri="{BB962C8B-B14F-4D97-AF65-F5344CB8AC3E}">
        <p14:creationId xmlns:p14="http://schemas.microsoft.com/office/powerpoint/2010/main" val="20558206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23C208-BF74-2344-7ECF-6F24693564B8}"/>
              </a:ext>
            </a:extLst>
          </p:cNvPr>
          <p:cNvPicPr>
            <a:picLocks noChangeAspect="1"/>
          </p:cNvPicPr>
          <p:nvPr/>
        </p:nvPicPr>
        <p:blipFill>
          <a:blip r:embed="rId2"/>
          <a:stretch>
            <a:fillRect/>
          </a:stretch>
        </p:blipFill>
        <p:spPr>
          <a:xfrm>
            <a:off x="228471" y="229015"/>
            <a:ext cx="5045700" cy="2470117"/>
          </a:xfrm>
          <a:prstGeom prst="rect">
            <a:avLst/>
          </a:prstGeom>
        </p:spPr>
      </p:pic>
      <p:pic>
        <p:nvPicPr>
          <p:cNvPr id="6" name="Picture 5">
            <a:extLst>
              <a:ext uri="{FF2B5EF4-FFF2-40B4-BE49-F238E27FC236}">
                <a16:creationId xmlns:a16="http://schemas.microsoft.com/office/drawing/2014/main" id="{1C9ECB7B-4634-CDDA-E35F-EF5E60A574AB}"/>
              </a:ext>
            </a:extLst>
          </p:cNvPr>
          <p:cNvPicPr>
            <a:picLocks noChangeAspect="1"/>
          </p:cNvPicPr>
          <p:nvPr/>
        </p:nvPicPr>
        <p:blipFill>
          <a:blip r:embed="rId3"/>
          <a:stretch>
            <a:fillRect/>
          </a:stretch>
        </p:blipFill>
        <p:spPr>
          <a:xfrm>
            <a:off x="925157" y="2969006"/>
            <a:ext cx="4642938" cy="3707305"/>
          </a:xfrm>
          <a:prstGeom prst="rect">
            <a:avLst/>
          </a:prstGeom>
        </p:spPr>
      </p:pic>
      <p:sp>
        <p:nvSpPr>
          <p:cNvPr id="11" name="TextBox 10">
            <a:extLst>
              <a:ext uri="{FF2B5EF4-FFF2-40B4-BE49-F238E27FC236}">
                <a16:creationId xmlns:a16="http://schemas.microsoft.com/office/drawing/2014/main" id="{86E0CF54-6A8C-2249-5451-EB967C138EB2}"/>
              </a:ext>
            </a:extLst>
          </p:cNvPr>
          <p:cNvSpPr txBox="1"/>
          <p:nvPr/>
        </p:nvSpPr>
        <p:spPr>
          <a:xfrm>
            <a:off x="6096000" y="1038907"/>
            <a:ext cx="3400125" cy="646331"/>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All of the numerical columns are rightly skewed</a:t>
            </a:r>
            <a:endParaRPr lang="en-IN" dirty="0"/>
          </a:p>
        </p:txBody>
      </p:sp>
      <p:sp>
        <p:nvSpPr>
          <p:cNvPr id="13" name="TextBox 12">
            <a:extLst>
              <a:ext uri="{FF2B5EF4-FFF2-40B4-BE49-F238E27FC236}">
                <a16:creationId xmlns:a16="http://schemas.microsoft.com/office/drawing/2014/main" id="{16F644CD-1706-0932-0C0C-213BB311BDE4}"/>
              </a:ext>
            </a:extLst>
          </p:cNvPr>
          <p:cNvSpPr txBox="1"/>
          <p:nvPr/>
        </p:nvSpPr>
        <p:spPr>
          <a:xfrm>
            <a:off x="6177013" y="3510769"/>
            <a:ext cx="3869029" cy="2308324"/>
          </a:xfrm>
          <a:prstGeom prst="rect">
            <a:avLst/>
          </a:prstGeom>
          <a:noFill/>
        </p:spPr>
        <p:txBody>
          <a:bodyPr wrap="square">
            <a:spAutoFit/>
          </a:bodyPr>
          <a:lstStyle/>
          <a:p>
            <a:pPr algn="ctr"/>
            <a:r>
              <a:rPr lang="en-US" sz="1800" b="0" i="1" u="none" strike="noStrike" baseline="0" dirty="0">
                <a:solidFill>
                  <a:srgbClr val="161617"/>
                </a:solidFill>
                <a:latin typeface="Arial Nova" panose="020B0504020202020204" pitchFamily="34" charset="0"/>
              </a:rPr>
              <a:t>This Retail dataset consists of 5 main sheets which includes orders, </a:t>
            </a:r>
            <a:r>
              <a:rPr lang="en-US" sz="1800" b="0" i="1" u="none" strike="noStrike" baseline="0" dirty="0" err="1">
                <a:solidFill>
                  <a:srgbClr val="161617"/>
                </a:solidFill>
                <a:latin typeface="Arial Nova" panose="020B0504020202020204" pitchFamily="34" charset="0"/>
              </a:rPr>
              <a:t>order_item</a:t>
            </a:r>
            <a:r>
              <a:rPr lang="en-US" sz="1800" b="0" i="1" u="none" strike="noStrike" baseline="0" dirty="0">
                <a:solidFill>
                  <a:srgbClr val="161617"/>
                </a:solidFill>
                <a:latin typeface="Arial Nova" panose="020B0504020202020204" pitchFamily="34" charset="0"/>
              </a:rPr>
              <a:t>, products, payments and customers. </a:t>
            </a:r>
            <a:endParaRPr lang="en-US" sz="1800" b="0" i="0" u="none" strike="noStrike" baseline="0" dirty="0">
              <a:solidFill>
                <a:srgbClr val="000000"/>
              </a:solidFill>
              <a:latin typeface="Arial Nova" panose="020B0504020202020204" pitchFamily="34" charset="0"/>
            </a:endParaRPr>
          </a:p>
          <a:p>
            <a:pPr algn="ctr"/>
            <a:endParaRPr lang="en-US" sz="1800" b="0" i="1" u="none" strike="noStrike" baseline="0" dirty="0">
              <a:solidFill>
                <a:srgbClr val="161617"/>
              </a:solidFill>
              <a:latin typeface="Arial Nova" panose="020B0504020202020204" pitchFamily="34" charset="0"/>
            </a:endParaRPr>
          </a:p>
          <a:p>
            <a:pPr algn="ctr"/>
            <a:r>
              <a:rPr lang="en-US" sz="1800" b="0" i="1" u="none" strike="noStrike" baseline="0" dirty="0">
                <a:solidFill>
                  <a:srgbClr val="161617"/>
                </a:solidFill>
                <a:latin typeface="Arial Nova" panose="020B0504020202020204" pitchFamily="34" charset="0"/>
              </a:rPr>
              <a:t>All of the sheets are connected with the common value such as Order ID, product ID and customer ID. </a:t>
            </a:r>
            <a:endParaRPr lang="en-IN" sz="1800" b="0" i="0" u="none" strike="noStrike" baseline="0" dirty="0">
              <a:solidFill>
                <a:srgbClr val="161617"/>
              </a:solidFill>
              <a:latin typeface="Arial Nova" panose="020B0504020202020204" pitchFamily="34" charset="0"/>
            </a:endParaRPr>
          </a:p>
        </p:txBody>
      </p:sp>
    </p:spTree>
    <p:extLst>
      <p:ext uri="{BB962C8B-B14F-4D97-AF65-F5344CB8AC3E}">
        <p14:creationId xmlns:p14="http://schemas.microsoft.com/office/powerpoint/2010/main" val="8430320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8E03E9-8CAD-0C8B-ABF7-3D9FFE0B3832}"/>
              </a:ext>
            </a:extLst>
          </p:cNvPr>
          <p:cNvSpPr txBox="1"/>
          <p:nvPr/>
        </p:nvSpPr>
        <p:spPr>
          <a:xfrm>
            <a:off x="2756807" y="183960"/>
            <a:ext cx="6101442" cy="369332"/>
          </a:xfrm>
          <a:prstGeom prst="rect">
            <a:avLst/>
          </a:prstGeom>
          <a:noFill/>
        </p:spPr>
        <p:txBody>
          <a:bodyPr wrap="square">
            <a:spAutoFit/>
          </a:bodyPr>
          <a:lstStyle/>
          <a:p>
            <a:r>
              <a:rPr lang="en-US" sz="1800" b="0" i="1" u="none" strike="noStrike" baseline="0" dirty="0">
                <a:solidFill>
                  <a:srgbClr val="161617"/>
                </a:solidFill>
                <a:latin typeface="Arial Nova" panose="020B0504020202020204" pitchFamily="34" charset="0"/>
              </a:rPr>
              <a:t>Merging of the datasets are based on the following codes: </a:t>
            </a:r>
            <a:endParaRPr lang="en-IN" dirty="0"/>
          </a:p>
        </p:txBody>
      </p:sp>
      <p:pic>
        <p:nvPicPr>
          <p:cNvPr id="5" name="Picture 4">
            <a:extLst>
              <a:ext uri="{FF2B5EF4-FFF2-40B4-BE49-F238E27FC236}">
                <a16:creationId xmlns:a16="http://schemas.microsoft.com/office/drawing/2014/main" id="{B2CFEDB7-296E-3592-CDB6-0988E0BFE17D}"/>
              </a:ext>
            </a:extLst>
          </p:cNvPr>
          <p:cNvPicPr>
            <a:picLocks noChangeAspect="1"/>
          </p:cNvPicPr>
          <p:nvPr/>
        </p:nvPicPr>
        <p:blipFill>
          <a:blip r:embed="rId2"/>
          <a:stretch>
            <a:fillRect/>
          </a:stretch>
        </p:blipFill>
        <p:spPr>
          <a:xfrm>
            <a:off x="603537" y="1105939"/>
            <a:ext cx="6871728" cy="1016744"/>
          </a:xfrm>
          <a:prstGeom prst="rect">
            <a:avLst/>
          </a:prstGeom>
        </p:spPr>
      </p:pic>
      <p:pic>
        <p:nvPicPr>
          <p:cNvPr id="7" name="Picture 6">
            <a:extLst>
              <a:ext uri="{FF2B5EF4-FFF2-40B4-BE49-F238E27FC236}">
                <a16:creationId xmlns:a16="http://schemas.microsoft.com/office/drawing/2014/main" id="{CAB54B1D-D925-12B8-AA2A-296D9A82A7C7}"/>
              </a:ext>
            </a:extLst>
          </p:cNvPr>
          <p:cNvPicPr>
            <a:picLocks noChangeAspect="1"/>
          </p:cNvPicPr>
          <p:nvPr/>
        </p:nvPicPr>
        <p:blipFill>
          <a:blip r:embed="rId3"/>
          <a:stretch>
            <a:fillRect/>
          </a:stretch>
        </p:blipFill>
        <p:spPr>
          <a:xfrm>
            <a:off x="603537" y="2625025"/>
            <a:ext cx="6871728" cy="956476"/>
          </a:xfrm>
          <a:prstGeom prst="rect">
            <a:avLst/>
          </a:prstGeom>
        </p:spPr>
      </p:pic>
      <p:pic>
        <p:nvPicPr>
          <p:cNvPr id="9" name="Picture 8">
            <a:extLst>
              <a:ext uri="{FF2B5EF4-FFF2-40B4-BE49-F238E27FC236}">
                <a16:creationId xmlns:a16="http://schemas.microsoft.com/office/drawing/2014/main" id="{B0B611D6-8DB1-11F5-2FD5-3FA3B92B78B8}"/>
              </a:ext>
            </a:extLst>
          </p:cNvPr>
          <p:cNvPicPr>
            <a:picLocks noChangeAspect="1"/>
          </p:cNvPicPr>
          <p:nvPr/>
        </p:nvPicPr>
        <p:blipFill>
          <a:blip r:embed="rId4"/>
          <a:stretch>
            <a:fillRect/>
          </a:stretch>
        </p:blipFill>
        <p:spPr>
          <a:xfrm>
            <a:off x="603537" y="4037029"/>
            <a:ext cx="6871728" cy="966536"/>
          </a:xfrm>
          <a:prstGeom prst="rect">
            <a:avLst/>
          </a:prstGeom>
        </p:spPr>
      </p:pic>
      <p:pic>
        <p:nvPicPr>
          <p:cNvPr id="11" name="Picture 10">
            <a:extLst>
              <a:ext uri="{FF2B5EF4-FFF2-40B4-BE49-F238E27FC236}">
                <a16:creationId xmlns:a16="http://schemas.microsoft.com/office/drawing/2014/main" id="{28945F94-AD20-E46E-AD80-35525CE84E11}"/>
              </a:ext>
            </a:extLst>
          </p:cNvPr>
          <p:cNvPicPr>
            <a:picLocks noChangeAspect="1"/>
          </p:cNvPicPr>
          <p:nvPr/>
        </p:nvPicPr>
        <p:blipFill>
          <a:blip r:embed="rId5"/>
          <a:stretch>
            <a:fillRect/>
          </a:stretch>
        </p:blipFill>
        <p:spPr>
          <a:xfrm>
            <a:off x="603537" y="5428657"/>
            <a:ext cx="6871728" cy="927049"/>
          </a:xfrm>
          <a:prstGeom prst="rect">
            <a:avLst/>
          </a:prstGeom>
        </p:spPr>
      </p:pic>
      <p:pic>
        <p:nvPicPr>
          <p:cNvPr id="13" name="Picture 12">
            <a:extLst>
              <a:ext uri="{FF2B5EF4-FFF2-40B4-BE49-F238E27FC236}">
                <a16:creationId xmlns:a16="http://schemas.microsoft.com/office/drawing/2014/main" id="{33779CD3-BD3F-686C-1614-EE6614CD4440}"/>
              </a:ext>
            </a:extLst>
          </p:cNvPr>
          <p:cNvPicPr>
            <a:picLocks noChangeAspect="1"/>
          </p:cNvPicPr>
          <p:nvPr/>
        </p:nvPicPr>
        <p:blipFill>
          <a:blip r:embed="rId6"/>
          <a:stretch>
            <a:fillRect/>
          </a:stretch>
        </p:blipFill>
        <p:spPr>
          <a:xfrm>
            <a:off x="7604842" y="1105939"/>
            <a:ext cx="4347671" cy="5249767"/>
          </a:xfrm>
          <a:prstGeom prst="rect">
            <a:avLst/>
          </a:prstGeom>
        </p:spPr>
      </p:pic>
    </p:spTree>
    <p:extLst>
      <p:ext uri="{BB962C8B-B14F-4D97-AF65-F5344CB8AC3E}">
        <p14:creationId xmlns:p14="http://schemas.microsoft.com/office/powerpoint/2010/main" val="3548709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5ED52AB-2AE6-024E-DB41-5D4CA865832C}"/>
              </a:ext>
            </a:extLst>
          </p:cNvPr>
          <p:cNvSpPr txBox="1"/>
          <p:nvPr/>
        </p:nvSpPr>
        <p:spPr>
          <a:xfrm>
            <a:off x="198665" y="244418"/>
            <a:ext cx="10806792" cy="646331"/>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The final datasets after merging consists of 115035 rows and 24 columns. There are NO MISSING VALUES and NO DUPLICATES VALUES present in the dataset </a:t>
            </a:r>
            <a:endParaRPr lang="en-IN" dirty="0"/>
          </a:p>
        </p:txBody>
      </p:sp>
      <p:pic>
        <p:nvPicPr>
          <p:cNvPr id="5" name="Picture 4">
            <a:extLst>
              <a:ext uri="{FF2B5EF4-FFF2-40B4-BE49-F238E27FC236}">
                <a16:creationId xmlns:a16="http://schemas.microsoft.com/office/drawing/2014/main" id="{6E7730B1-43CF-FB4F-10A2-6B29C66FD509}"/>
              </a:ext>
            </a:extLst>
          </p:cNvPr>
          <p:cNvPicPr>
            <a:picLocks noChangeAspect="1"/>
          </p:cNvPicPr>
          <p:nvPr/>
        </p:nvPicPr>
        <p:blipFill>
          <a:blip r:embed="rId2"/>
          <a:stretch>
            <a:fillRect/>
          </a:stretch>
        </p:blipFill>
        <p:spPr>
          <a:xfrm>
            <a:off x="3611330" y="1270342"/>
            <a:ext cx="4969339" cy="1124515"/>
          </a:xfrm>
          <a:prstGeom prst="rect">
            <a:avLst/>
          </a:prstGeom>
        </p:spPr>
      </p:pic>
      <p:sp>
        <p:nvSpPr>
          <p:cNvPr id="6" name="Rectangle 5">
            <a:extLst>
              <a:ext uri="{FF2B5EF4-FFF2-40B4-BE49-F238E27FC236}">
                <a16:creationId xmlns:a16="http://schemas.microsoft.com/office/drawing/2014/main" id="{75E2F2F4-D33A-B36C-A6D2-C9B01BBB0ACC}"/>
              </a:ext>
            </a:extLst>
          </p:cNvPr>
          <p:cNvSpPr/>
          <p:nvPr/>
        </p:nvSpPr>
        <p:spPr>
          <a:xfrm>
            <a:off x="0" y="2774450"/>
            <a:ext cx="11419114"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i="0" u="none" strike="noStrike" baseline="0" dirty="0">
                <a:solidFill>
                  <a:srgbClr val="FFFFFF"/>
                </a:solidFill>
                <a:latin typeface="Arial Nova" panose="020B0504020202020204" pitchFamily="34" charset="0"/>
              </a:rPr>
              <a:t>MARKET BASKET ANALYSIS </a:t>
            </a:r>
            <a:endParaRPr lang="en-IN" sz="2400" b="0" i="0" u="none" strike="noStrike" baseline="0" dirty="0">
              <a:solidFill>
                <a:schemeClr val="bg1"/>
              </a:solidFill>
              <a:latin typeface="Arial Nova" panose="020B0504020202020204" pitchFamily="34" charset="0"/>
            </a:endParaRPr>
          </a:p>
        </p:txBody>
      </p:sp>
      <p:sp>
        <p:nvSpPr>
          <p:cNvPr id="8" name="TextBox 7">
            <a:extLst>
              <a:ext uri="{FF2B5EF4-FFF2-40B4-BE49-F238E27FC236}">
                <a16:creationId xmlns:a16="http://schemas.microsoft.com/office/drawing/2014/main" id="{849A8375-FAB0-5CBA-1C15-AEF72662BE22}"/>
              </a:ext>
            </a:extLst>
          </p:cNvPr>
          <p:cNvSpPr txBox="1"/>
          <p:nvPr/>
        </p:nvSpPr>
        <p:spPr>
          <a:xfrm>
            <a:off x="1559379" y="3346654"/>
            <a:ext cx="10632621" cy="369332"/>
          </a:xfrm>
          <a:prstGeom prst="rect">
            <a:avLst/>
          </a:prstGeom>
          <a:noFill/>
        </p:spPr>
        <p:txBody>
          <a:bodyPr wrap="square">
            <a:spAutoFit/>
          </a:bodyPr>
          <a:lstStyle/>
          <a:p>
            <a:r>
              <a:rPr lang="en-US" sz="1800" b="0" i="0" u="none" strike="noStrike" baseline="0" dirty="0">
                <a:solidFill>
                  <a:srgbClr val="161617"/>
                </a:solidFill>
                <a:latin typeface="Arial Nova" panose="020B0504020202020204" pitchFamily="34" charset="0"/>
              </a:rPr>
              <a:t>We have created a separate </a:t>
            </a:r>
            <a:r>
              <a:rPr lang="en-US" sz="1800" b="0" i="0" u="none" strike="noStrike" baseline="0" dirty="0" err="1">
                <a:solidFill>
                  <a:srgbClr val="161617"/>
                </a:solidFill>
                <a:latin typeface="Arial Nova" panose="020B0504020202020204" pitchFamily="34" charset="0"/>
              </a:rPr>
              <a:t>dataframe</a:t>
            </a:r>
            <a:r>
              <a:rPr lang="en-US" sz="1800" b="0" i="0" u="none" strike="noStrike" baseline="0" dirty="0">
                <a:solidFill>
                  <a:srgbClr val="161617"/>
                </a:solidFill>
                <a:latin typeface="Arial Nova" panose="020B0504020202020204" pitchFamily="34" charset="0"/>
              </a:rPr>
              <a:t> for our Market Basket Analysis as follows: </a:t>
            </a:r>
            <a:endParaRPr lang="en-IN" dirty="0"/>
          </a:p>
        </p:txBody>
      </p:sp>
      <p:pic>
        <p:nvPicPr>
          <p:cNvPr id="10" name="Picture 9">
            <a:extLst>
              <a:ext uri="{FF2B5EF4-FFF2-40B4-BE49-F238E27FC236}">
                <a16:creationId xmlns:a16="http://schemas.microsoft.com/office/drawing/2014/main" id="{E6F10133-4F36-EF8B-2ABD-C238E3AE61EE}"/>
              </a:ext>
            </a:extLst>
          </p:cNvPr>
          <p:cNvPicPr>
            <a:picLocks noChangeAspect="1"/>
          </p:cNvPicPr>
          <p:nvPr/>
        </p:nvPicPr>
        <p:blipFill>
          <a:blip r:embed="rId3"/>
          <a:stretch>
            <a:fillRect/>
          </a:stretch>
        </p:blipFill>
        <p:spPr>
          <a:xfrm>
            <a:off x="2994369" y="3798332"/>
            <a:ext cx="5586300" cy="2890435"/>
          </a:xfrm>
          <a:prstGeom prst="rect">
            <a:avLst/>
          </a:prstGeom>
        </p:spPr>
      </p:pic>
    </p:spTree>
    <p:extLst>
      <p:ext uri="{BB962C8B-B14F-4D97-AF65-F5344CB8AC3E}">
        <p14:creationId xmlns:p14="http://schemas.microsoft.com/office/powerpoint/2010/main" val="1010854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EB5234-BB95-AB10-78D1-AC3B6B4D5718}"/>
              </a:ext>
            </a:extLst>
          </p:cNvPr>
          <p:cNvPicPr>
            <a:picLocks noChangeAspect="1"/>
          </p:cNvPicPr>
          <p:nvPr/>
        </p:nvPicPr>
        <p:blipFill>
          <a:blip r:embed="rId2"/>
          <a:stretch>
            <a:fillRect/>
          </a:stretch>
        </p:blipFill>
        <p:spPr>
          <a:xfrm>
            <a:off x="287161" y="146648"/>
            <a:ext cx="3599039" cy="1018123"/>
          </a:xfrm>
          <a:prstGeom prst="rect">
            <a:avLst/>
          </a:prstGeom>
        </p:spPr>
      </p:pic>
      <p:sp>
        <p:nvSpPr>
          <p:cNvPr id="5" name="TextBox 4">
            <a:extLst>
              <a:ext uri="{FF2B5EF4-FFF2-40B4-BE49-F238E27FC236}">
                <a16:creationId xmlns:a16="http://schemas.microsoft.com/office/drawing/2014/main" id="{9DBE9CAC-26DE-15A0-F1A7-C355739AFF87}"/>
              </a:ext>
            </a:extLst>
          </p:cNvPr>
          <p:cNvSpPr txBox="1"/>
          <p:nvPr/>
        </p:nvSpPr>
        <p:spPr>
          <a:xfrm>
            <a:off x="141515" y="1444548"/>
            <a:ext cx="9718582" cy="1754326"/>
          </a:xfrm>
          <a:prstGeom prst="rect">
            <a:avLst/>
          </a:prstGeom>
          <a:noFill/>
        </p:spPr>
        <p:txBody>
          <a:bodyPr wrap="square">
            <a:spAutoFit/>
          </a:bodyPr>
          <a:lstStyle/>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Only the selected features such as order id, order item id and product category name are selected for this analysis. </a:t>
            </a:r>
            <a:endParaRPr lang="en-US" sz="1800" b="0" i="0" u="none" strike="noStrike" baseline="0" dirty="0">
              <a:solidFill>
                <a:srgbClr val="000000"/>
              </a:solidFill>
              <a:latin typeface="Arial Nova" panose="020B0504020202020204" pitchFamily="34" charset="0"/>
            </a:endParaRPr>
          </a:p>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The importance of this analysis is to determine on which items frequently bought together, hence will help </a:t>
            </a:r>
            <a:r>
              <a:rPr lang="en-US" sz="1800" b="0" i="0" u="none" strike="noStrike" baseline="0" dirty="0" err="1">
                <a:solidFill>
                  <a:srgbClr val="161617"/>
                </a:solidFill>
                <a:latin typeface="Arial Nova" panose="020B0504020202020204" pitchFamily="34" charset="0"/>
              </a:rPr>
              <a:t>Olist</a:t>
            </a:r>
            <a:r>
              <a:rPr lang="en-US" sz="1800" b="0" i="0" u="none" strike="noStrike" baseline="0" dirty="0">
                <a:solidFill>
                  <a:srgbClr val="161617"/>
                </a:solidFill>
                <a:latin typeface="Arial Nova" panose="020B0504020202020204" pitchFamily="34" charset="0"/>
              </a:rPr>
              <a:t> to come out with a future planning for their inventory cost. </a:t>
            </a:r>
            <a:endParaRPr lang="en-US" sz="1800" b="0" i="0" u="none" strike="noStrike" baseline="0" dirty="0">
              <a:solidFill>
                <a:srgbClr val="000000"/>
              </a:solidFill>
              <a:latin typeface="Arial Nova" panose="020B0504020202020204" pitchFamily="34" charset="0"/>
            </a:endParaRPr>
          </a:p>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Upon completing the Market Basket dataset, it has been finalized that this dataset consists of 115035 rows and 3 columns. </a:t>
            </a:r>
            <a:endParaRPr lang="en-US" sz="1800" b="0" i="0" u="none" strike="noStrike" baseline="0" dirty="0">
              <a:solidFill>
                <a:srgbClr val="000000"/>
              </a:solidFill>
              <a:latin typeface="Arial Nova" panose="020B0504020202020204" pitchFamily="34" charset="0"/>
            </a:endParaRPr>
          </a:p>
        </p:txBody>
      </p:sp>
      <p:sp>
        <p:nvSpPr>
          <p:cNvPr id="6" name="Rectangle 5">
            <a:extLst>
              <a:ext uri="{FF2B5EF4-FFF2-40B4-BE49-F238E27FC236}">
                <a16:creationId xmlns:a16="http://schemas.microsoft.com/office/drawing/2014/main" id="{C8C23450-F916-1E8A-4546-C65A6B522846}"/>
              </a:ext>
            </a:extLst>
          </p:cNvPr>
          <p:cNvSpPr/>
          <p:nvPr/>
        </p:nvSpPr>
        <p:spPr>
          <a:xfrm>
            <a:off x="0" y="3429000"/>
            <a:ext cx="11534660" cy="4709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i="0" u="none" strike="noStrike" baseline="0" dirty="0">
                <a:solidFill>
                  <a:srgbClr val="FFFFFF"/>
                </a:solidFill>
                <a:latin typeface="Arial Nova" panose="020B0504020202020204" pitchFamily="34" charset="0"/>
              </a:rPr>
              <a:t>EXPORTING THE DATASET TO EXCEL </a:t>
            </a:r>
            <a:endParaRPr lang="en-IN" sz="2400" b="1" i="0" u="none" strike="noStrike" baseline="0" dirty="0">
              <a:solidFill>
                <a:srgbClr val="161617"/>
              </a:solidFill>
              <a:latin typeface="Arial Nova" panose="020B0504020202020204" pitchFamily="34" charset="0"/>
            </a:endParaRPr>
          </a:p>
        </p:txBody>
      </p:sp>
      <p:sp>
        <p:nvSpPr>
          <p:cNvPr id="8" name="TextBox 7">
            <a:extLst>
              <a:ext uri="{FF2B5EF4-FFF2-40B4-BE49-F238E27FC236}">
                <a16:creationId xmlns:a16="http://schemas.microsoft.com/office/drawing/2014/main" id="{F83032A7-6EAA-EF67-61E4-FBC8F8A7DAC3}"/>
              </a:ext>
            </a:extLst>
          </p:cNvPr>
          <p:cNvSpPr txBox="1"/>
          <p:nvPr/>
        </p:nvSpPr>
        <p:spPr>
          <a:xfrm>
            <a:off x="141515" y="3899971"/>
            <a:ext cx="10981062" cy="1508105"/>
          </a:xfrm>
          <a:prstGeom prst="rect">
            <a:avLst/>
          </a:prstGeom>
          <a:noFill/>
        </p:spPr>
        <p:txBody>
          <a:bodyPr wrap="square">
            <a:spAutoFit/>
          </a:bodyPr>
          <a:lstStyle/>
          <a:p>
            <a:pPr algn="l"/>
            <a:endParaRPr lang="en-IN" sz="2000" b="0" i="0" u="none" strike="noStrike" baseline="0" dirty="0">
              <a:solidFill>
                <a:srgbClr val="000000"/>
              </a:solidFill>
              <a:latin typeface="Arial Nova" panose="020B0504020202020204" pitchFamily="34" charset="0"/>
            </a:endParaRPr>
          </a:p>
          <a:p>
            <a:r>
              <a:rPr lang="en-US" sz="1800" b="0" i="0" u="none" strike="noStrike" baseline="0" dirty="0">
                <a:solidFill>
                  <a:srgbClr val="161617"/>
                </a:solidFill>
                <a:latin typeface="Arial Nova" panose="020B0504020202020204" pitchFamily="34" charset="0"/>
              </a:rPr>
              <a:t>Once the data is cleaned, we have exported the dataset to excel (below code) before proceed further with our visualization in Tableau. </a:t>
            </a:r>
            <a:endParaRPr lang="en-US" sz="1800" b="0" i="0" u="none" strike="noStrike" baseline="0" dirty="0">
              <a:solidFill>
                <a:srgbClr val="000000"/>
              </a:solidFill>
              <a:latin typeface="Arial Nova" panose="020B0504020202020204" pitchFamily="34" charset="0"/>
            </a:endParaRPr>
          </a:p>
          <a:p>
            <a:r>
              <a:rPr lang="en-US" sz="1800" b="0" i="0" u="none" strike="noStrike" baseline="0" dirty="0">
                <a:solidFill>
                  <a:srgbClr val="161617"/>
                </a:solidFill>
                <a:latin typeface="Arial Nova" panose="020B0504020202020204" pitchFamily="34" charset="0"/>
              </a:rPr>
              <a:t>The insights we have gathered from our Tableau visualization as well as the recommendations, which can be implemented, have been compiled in a file called Executive Summary. </a:t>
            </a:r>
            <a:endParaRPr lang="en-US" sz="1800" b="0" i="0" u="none" strike="noStrike" baseline="0" dirty="0">
              <a:solidFill>
                <a:srgbClr val="000000"/>
              </a:solidFill>
              <a:latin typeface="Arial Nova" panose="020B0504020202020204" pitchFamily="34" charset="0"/>
            </a:endParaRPr>
          </a:p>
        </p:txBody>
      </p:sp>
      <p:sp>
        <p:nvSpPr>
          <p:cNvPr id="10" name="TextBox 9">
            <a:extLst>
              <a:ext uri="{FF2B5EF4-FFF2-40B4-BE49-F238E27FC236}">
                <a16:creationId xmlns:a16="http://schemas.microsoft.com/office/drawing/2014/main" id="{4DAD41B7-DDF6-4F73-3E2E-C076BCFED0B9}"/>
              </a:ext>
            </a:extLst>
          </p:cNvPr>
          <p:cNvSpPr txBox="1"/>
          <p:nvPr/>
        </p:nvSpPr>
        <p:spPr>
          <a:xfrm>
            <a:off x="287161" y="6001305"/>
            <a:ext cx="6108852" cy="369332"/>
          </a:xfrm>
          <a:prstGeom prst="rect">
            <a:avLst/>
          </a:prstGeom>
          <a:noFill/>
        </p:spPr>
        <p:txBody>
          <a:bodyPr wrap="square">
            <a:spAutoFit/>
          </a:bodyPr>
          <a:lstStyle/>
          <a:p>
            <a:r>
              <a:rPr lang="en-IN" sz="1800" b="1" i="0" u="none" strike="noStrike" baseline="0" dirty="0">
                <a:solidFill>
                  <a:srgbClr val="161617"/>
                </a:solidFill>
                <a:latin typeface="Arial Nova" panose="020B0504020202020204" pitchFamily="34" charset="0"/>
              </a:rPr>
              <a:t>Exporting the cleaned dataset </a:t>
            </a:r>
            <a:endParaRPr lang="en-IN" b="1" dirty="0"/>
          </a:p>
        </p:txBody>
      </p:sp>
    </p:spTree>
    <p:extLst>
      <p:ext uri="{BB962C8B-B14F-4D97-AF65-F5344CB8AC3E}">
        <p14:creationId xmlns:p14="http://schemas.microsoft.com/office/powerpoint/2010/main" val="31009685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60D9E8-EB08-CAE9-0716-6FDBE22130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7631" y="318215"/>
            <a:ext cx="9188922" cy="2101958"/>
          </a:xfrm>
          <a:prstGeom prst="rect">
            <a:avLst/>
          </a:prstGeom>
        </p:spPr>
      </p:pic>
      <p:pic>
        <p:nvPicPr>
          <p:cNvPr id="5" name="Picture 4">
            <a:extLst>
              <a:ext uri="{FF2B5EF4-FFF2-40B4-BE49-F238E27FC236}">
                <a16:creationId xmlns:a16="http://schemas.microsoft.com/office/drawing/2014/main" id="{8D2DF7F2-0789-06E3-D0AA-3FF8AAFEB2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5879" y="3577985"/>
            <a:ext cx="9220674" cy="1492327"/>
          </a:xfrm>
          <a:prstGeom prst="rect">
            <a:avLst/>
          </a:prstGeom>
        </p:spPr>
      </p:pic>
      <p:sp>
        <p:nvSpPr>
          <p:cNvPr id="7" name="TextBox 6">
            <a:extLst>
              <a:ext uri="{FF2B5EF4-FFF2-40B4-BE49-F238E27FC236}">
                <a16:creationId xmlns:a16="http://schemas.microsoft.com/office/drawing/2014/main" id="{47FBE97E-91A1-F877-15E0-7BE05D205E2C}"/>
              </a:ext>
            </a:extLst>
          </p:cNvPr>
          <p:cNvSpPr txBox="1"/>
          <p:nvPr/>
        </p:nvSpPr>
        <p:spPr>
          <a:xfrm>
            <a:off x="317631" y="3059668"/>
            <a:ext cx="6097604" cy="369332"/>
          </a:xfrm>
          <a:prstGeom prst="rect">
            <a:avLst/>
          </a:prstGeom>
          <a:noFill/>
        </p:spPr>
        <p:txBody>
          <a:bodyPr wrap="square">
            <a:spAutoFit/>
          </a:bodyPr>
          <a:lstStyle/>
          <a:p>
            <a:r>
              <a:rPr lang="en-IN" sz="1800" b="1" i="0" u="none" strike="noStrike" baseline="0" dirty="0">
                <a:solidFill>
                  <a:srgbClr val="161617"/>
                </a:solidFill>
                <a:latin typeface="Arial Nova" panose="020B0504020202020204" pitchFamily="34" charset="0"/>
              </a:rPr>
              <a:t>Exporting the </a:t>
            </a:r>
            <a:r>
              <a:rPr lang="en-IN" b="1" dirty="0">
                <a:solidFill>
                  <a:srgbClr val="161617"/>
                </a:solidFill>
                <a:latin typeface="Arial Nova" panose="020B0504020202020204" pitchFamily="34" charset="0"/>
              </a:rPr>
              <a:t>market basket </a:t>
            </a:r>
            <a:r>
              <a:rPr lang="en-IN" sz="1800" b="1" i="0" u="none" strike="noStrike" baseline="0" dirty="0">
                <a:solidFill>
                  <a:srgbClr val="161617"/>
                </a:solidFill>
                <a:latin typeface="Arial Nova" panose="020B0504020202020204" pitchFamily="34" charset="0"/>
              </a:rPr>
              <a:t>dataset </a:t>
            </a:r>
            <a:endParaRPr lang="en-IN" b="1" dirty="0"/>
          </a:p>
        </p:txBody>
      </p:sp>
      <p:sp>
        <p:nvSpPr>
          <p:cNvPr id="9" name="Rectangle 8">
            <a:extLst>
              <a:ext uri="{FF2B5EF4-FFF2-40B4-BE49-F238E27FC236}">
                <a16:creationId xmlns:a16="http://schemas.microsoft.com/office/drawing/2014/main" id="{36BBAF68-51D0-46FD-67E6-D5337CC43EDE}"/>
              </a:ext>
            </a:extLst>
          </p:cNvPr>
          <p:cNvSpPr/>
          <p:nvPr/>
        </p:nvSpPr>
        <p:spPr>
          <a:xfrm>
            <a:off x="200525" y="6337654"/>
            <a:ext cx="11790950" cy="4042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Thank You</a:t>
            </a:r>
          </a:p>
        </p:txBody>
      </p:sp>
      <p:pic>
        <p:nvPicPr>
          <p:cNvPr id="11" name="Audio 10">
            <a:hlinkClick r:id="" action="ppaction://media"/>
            <a:extLst>
              <a:ext uri="{FF2B5EF4-FFF2-40B4-BE49-F238E27FC236}">
                <a16:creationId xmlns:a16="http://schemas.microsoft.com/office/drawing/2014/main" id="{759D21E0-2528-6681-1472-92C5F37C579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518794520"/>
      </p:ext>
    </p:extLst>
  </p:cSld>
  <p:clrMapOvr>
    <a:masterClrMapping/>
  </p:clrMapOvr>
  <mc:AlternateContent xmlns:mc="http://schemas.openxmlformats.org/markup-compatibility/2006" xmlns:p14="http://schemas.microsoft.com/office/powerpoint/2010/main">
    <mc:Choice Requires="p14">
      <p:transition spd="slow" p14:dur="2000" advTm="6140"/>
    </mc:Choice>
    <mc:Fallback xmlns="">
      <p:transition spd="slow" advTm="6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76E38D-6ED0-6081-CEDE-A5B9B18A3258}"/>
              </a:ext>
            </a:extLst>
          </p:cNvPr>
          <p:cNvPicPr>
            <a:picLocks noChangeAspect="1"/>
          </p:cNvPicPr>
          <p:nvPr/>
        </p:nvPicPr>
        <p:blipFill>
          <a:blip r:embed="rId2"/>
          <a:stretch>
            <a:fillRect/>
          </a:stretch>
        </p:blipFill>
        <p:spPr>
          <a:xfrm>
            <a:off x="308009" y="228598"/>
            <a:ext cx="7719460" cy="5257801"/>
          </a:xfrm>
          <a:prstGeom prst="rect">
            <a:avLst/>
          </a:prstGeom>
        </p:spPr>
      </p:pic>
      <p:pic>
        <p:nvPicPr>
          <p:cNvPr id="5" name="Picture 4">
            <a:extLst>
              <a:ext uri="{FF2B5EF4-FFF2-40B4-BE49-F238E27FC236}">
                <a16:creationId xmlns:a16="http://schemas.microsoft.com/office/drawing/2014/main" id="{72B1E956-4A6D-E498-A0B0-11CFD9D2218F}"/>
              </a:ext>
            </a:extLst>
          </p:cNvPr>
          <p:cNvPicPr>
            <a:picLocks noChangeAspect="1"/>
          </p:cNvPicPr>
          <p:nvPr/>
        </p:nvPicPr>
        <p:blipFill>
          <a:blip r:embed="rId3"/>
          <a:stretch>
            <a:fillRect/>
          </a:stretch>
        </p:blipFill>
        <p:spPr>
          <a:xfrm>
            <a:off x="8171848" y="2369725"/>
            <a:ext cx="3349591" cy="3116674"/>
          </a:xfrm>
          <a:prstGeom prst="rect">
            <a:avLst/>
          </a:prstGeom>
        </p:spPr>
      </p:pic>
      <p:sp>
        <p:nvSpPr>
          <p:cNvPr id="6" name="Rectangle 5">
            <a:extLst>
              <a:ext uri="{FF2B5EF4-FFF2-40B4-BE49-F238E27FC236}">
                <a16:creationId xmlns:a16="http://schemas.microsoft.com/office/drawing/2014/main" id="{B1189C1C-05D2-3F35-5472-7C115C8C5C81}"/>
              </a:ext>
            </a:extLst>
          </p:cNvPr>
          <p:cNvSpPr/>
          <p:nvPr/>
        </p:nvSpPr>
        <p:spPr>
          <a:xfrm>
            <a:off x="8171848" y="228598"/>
            <a:ext cx="3349591" cy="18576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l"/>
            <a:endParaRPr lang="en-IN" sz="1050" b="0" i="0" u="none" strike="noStrike" baseline="0" dirty="0">
              <a:solidFill>
                <a:srgbClr val="000000"/>
              </a:solidFill>
              <a:latin typeface="Arial Nova" panose="020B0504020202020204" pitchFamily="34" charset="0"/>
            </a:endParaRPr>
          </a:p>
          <a:p>
            <a:r>
              <a:rPr lang="en-IN" sz="1400" b="1" i="0" u="none" strike="noStrike" baseline="0" dirty="0">
                <a:solidFill>
                  <a:srgbClr val="161617"/>
                </a:solidFill>
                <a:latin typeface="Arial Nova" panose="020B0504020202020204" pitchFamily="34" charset="0"/>
              </a:rPr>
              <a:t>Null Values</a:t>
            </a:r>
            <a:r>
              <a:rPr lang="en-IN" sz="1400" b="0" i="0" u="none" strike="noStrike" baseline="0" dirty="0">
                <a:solidFill>
                  <a:srgbClr val="161617"/>
                </a:solidFill>
                <a:latin typeface="Arial Nova" panose="020B0504020202020204" pitchFamily="34" charset="0"/>
              </a:rPr>
              <a:t> </a:t>
            </a:r>
            <a:endParaRPr lang="en-IN" sz="1400" b="0" i="0" u="none" strike="noStrike" baseline="0" dirty="0">
              <a:solidFill>
                <a:srgbClr val="000000"/>
              </a:solidFill>
              <a:latin typeface="Arial Nova" panose="020B0504020202020204" pitchFamily="34" charset="0"/>
            </a:endParaRPr>
          </a:p>
          <a:p>
            <a:r>
              <a:rPr lang="en-US" sz="1400" b="0" i="1" u="none" strike="noStrike" baseline="0" dirty="0">
                <a:solidFill>
                  <a:srgbClr val="161617"/>
                </a:solidFill>
                <a:latin typeface="Arial Nova" panose="020B0504020202020204" pitchFamily="34" charset="0"/>
              </a:rPr>
              <a:t>Out of 7 columns in the Orders sheet, </a:t>
            </a:r>
            <a:r>
              <a:rPr lang="en-US" sz="1400" b="0" i="1" u="none" strike="noStrike" baseline="0" dirty="0" err="1">
                <a:solidFill>
                  <a:srgbClr val="161617"/>
                </a:solidFill>
                <a:latin typeface="Arial Nova" panose="020B0504020202020204" pitchFamily="34" charset="0"/>
              </a:rPr>
              <a:t>order_delivered_timestamp</a:t>
            </a:r>
            <a:r>
              <a:rPr lang="en-US" sz="1400" b="0" i="1" u="none" strike="noStrike" baseline="0" dirty="0">
                <a:solidFill>
                  <a:srgbClr val="161617"/>
                </a:solidFill>
                <a:latin typeface="Arial Nova" panose="020B0504020202020204" pitchFamily="34" charset="0"/>
              </a:rPr>
              <a:t> and </a:t>
            </a:r>
            <a:r>
              <a:rPr lang="en-US" sz="1400" b="0" i="1" u="none" strike="noStrike" baseline="0" dirty="0" err="1">
                <a:solidFill>
                  <a:srgbClr val="161617"/>
                </a:solidFill>
                <a:latin typeface="Arial Nova" panose="020B0504020202020204" pitchFamily="34" charset="0"/>
              </a:rPr>
              <a:t>order_approved_at</a:t>
            </a:r>
            <a:r>
              <a:rPr lang="en-US" sz="1400" b="0" i="1" u="none" strike="noStrike" baseline="0" dirty="0">
                <a:solidFill>
                  <a:srgbClr val="161617"/>
                </a:solidFill>
                <a:latin typeface="Arial Nova" panose="020B0504020202020204" pitchFamily="34" charset="0"/>
              </a:rPr>
              <a:t> consists of 2965 (2.98%) and 160 (0.16%) missing values which will be imputed in the next step.</a:t>
            </a:r>
            <a:endParaRPr lang="en-IN" sz="1400" dirty="0"/>
          </a:p>
        </p:txBody>
      </p:sp>
      <p:sp>
        <p:nvSpPr>
          <p:cNvPr id="4" name="TextBox 3">
            <a:extLst>
              <a:ext uri="{FF2B5EF4-FFF2-40B4-BE49-F238E27FC236}">
                <a16:creationId xmlns:a16="http://schemas.microsoft.com/office/drawing/2014/main" id="{BCF05C4C-AF1B-EC3C-8B41-3938842964AC}"/>
              </a:ext>
            </a:extLst>
          </p:cNvPr>
          <p:cNvSpPr txBox="1"/>
          <p:nvPr/>
        </p:nvSpPr>
        <p:spPr>
          <a:xfrm>
            <a:off x="1118937" y="5932188"/>
            <a:ext cx="6097604" cy="369332"/>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Orders sheet consists of 99441 rows and 7columns.</a:t>
            </a:r>
            <a:endParaRPr lang="en-IN" sz="1800" dirty="0"/>
          </a:p>
        </p:txBody>
      </p:sp>
    </p:spTree>
    <p:extLst>
      <p:ext uri="{BB962C8B-B14F-4D97-AF65-F5344CB8AC3E}">
        <p14:creationId xmlns:p14="http://schemas.microsoft.com/office/powerpoint/2010/main" val="2217160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CFFD6B-AFA9-E47D-1E50-AB807090A55B}"/>
              </a:ext>
            </a:extLst>
          </p:cNvPr>
          <p:cNvPicPr>
            <a:picLocks noChangeAspect="1"/>
          </p:cNvPicPr>
          <p:nvPr/>
        </p:nvPicPr>
        <p:blipFill>
          <a:blip r:embed="rId2"/>
          <a:stretch>
            <a:fillRect/>
          </a:stretch>
        </p:blipFill>
        <p:spPr>
          <a:xfrm>
            <a:off x="221381" y="445169"/>
            <a:ext cx="4408371" cy="2964581"/>
          </a:xfrm>
          <a:prstGeom prst="rect">
            <a:avLst/>
          </a:prstGeom>
        </p:spPr>
      </p:pic>
      <p:pic>
        <p:nvPicPr>
          <p:cNvPr id="6" name="Picture 5">
            <a:extLst>
              <a:ext uri="{FF2B5EF4-FFF2-40B4-BE49-F238E27FC236}">
                <a16:creationId xmlns:a16="http://schemas.microsoft.com/office/drawing/2014/main" id="{94EACE43-4518-9486-A716-E4427427853E}"/>
              </a:ext>
            </a:extLst>
          </p:cNvPr>
          <p:cNvPicPr>
            <a:picLocks noChangeAspect="1"/>
          </p:cNvPicPr>
          <p:nvPr/>
        </p:nvPicPr>
        <p:blipFill>
          <a:blip r:embed="rId3"/>
          <a:stretch>
            <a:fillRect/>
          </a:stretch>
        </p:blipFill>
        <p:spPr>
          <a:xfrm>
            <a:off x="221380" y="3859715"/>
            <a:ext cx="10116447" cy="1251300"/>
          </a:xfrm>
          <a:prstGeom prst="rect">
            <a:avLst/>
          </a:prstGeom>
        </p:spPr>
      </p:pic>
      <p:sp>
        <p:nvSpPr>
          <p:cNvPr id="5" name="TextBox 4">
            <a:extLst>
              <a:ext uri="{FF2B5EF4-FFF2-40B4-BE49-F238E27FC236}">
                <a16:creationId xmlns:a16="http://schemas.microsoft.com/office/drawing/2014/main" id="{01A4D8CB-D791-C09F-1714-40AC2197358B}"/>
              </a:ext>
            </a:extLst>
          </p:cNvPr>
          <p:cNvSpPr txBox="1"/>
          <p:nvPr/>
        </p:nvSpPr>
        <p:spPr>
          <a:xfrm>
            <a:off x="4069080" y="1554827"/>
            <a:ext cx="6097604" cy="923330"/>
          </a:xfrm>
          <a:prstGeom prst="rect">
            <a:avLst/>
          </a:prstGeom>
          <a:noFill/>
        </p:spPr>
        <p:txBody>
          <a:bodyPr wrap="square">
            <a:spAutoFit/>
          </a:bodyPr>
          <a:lstStyle/>
          <a:p>
            <a:pPr algn="ctr"/>
            <a:r>
              <a:rPr lang="en-US" sz="1800" b="0" i="1" u="none" strike="noStrike" baseline="0" dirty="0">
                <a:solidFill>
                  <a:srgbClr val="161617"/>
                </a:solidFill>
                <a:latin typeface="Arial Nova" panose="020B0504020202020204" pitchFamily="34" charset="0"/>
              </a:rPr>
              <a:t>We will be selecting only the ‘Delivered’ status for our analysis, since that it consists almost 97% of the entire order status.</a:t>
            </a:r>
            <a:endParaRPr lang="en-IN" dirty="0"/>
          </a:p>
        </p:txBody>
      </p:sp>
      <p:sp>
        <p:nvSpPr>
          <p:cNvPr id="9" name="TextBox 8">
            <a:extLst>
              <a:ext uri="{FF2B5EF4-FFF2-40B4-BE49-F238E27FC236}">
                <a16:creationId xmlns:a16="http://schemas.microsoft.com/office/drawing/2014/main" id="{D24FE274-4E8B-4EB1-3D45-2B980C6EA839}"/>
              </a:ext>
            </a:extLst>
          </p:cNvPr>
          <p:cNvSpPr txBox="1"/>
          <p:nvPr/>
        </p:nvSpPr>
        <p:spPr>
          <a:xfrm>
            <a:off x="221380" y="5691557"/>
            <a:ext cx="6097604" cy="369332"/>
          </a:xfrm>
          <a:prstGeom prst="rect">
            <a:avLst/>
          </a:prstGeom>
          <a:noFill/>
        </p:spPr>
        <p:txBody>
          <a:bodyPr wrap="square">
            <a:spAutoFit/>
          </a:bodyPr>
          <a:lstStyle/>
          <a:p>
            <a:r>
              <a:rPr lang="en-US" sz="1800" b="1" i="0" u="none" strike="noStrike" baseline="0" dirty="0">
                <a:solidFill>
                  <a:srgbClr val="161617"/>
                </a:solidFill>
                <a:latin typeface="Arial Nova" panose="020B0504020202020204" pitchFamily="34" charset="0"/>
              </a:rPr>
              <a:t>B. Handling the Missing Values </a:t>
            </a:r>
          </a:p>
        </p:txBody>
      </p:sp>
    </p:spTree>
    <p:extLst>
      <p:ext uri="{BB962C8B-B14F-4D97-AF65-F5344CB8AC3E}">
        <p14:creationId xmlns:p14="http://schemas.microsoft.com/office/powerpoint/2010/main" val="3184952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3">
            <a:extLst>
              <a:ext uri="{FF2B5EF4-FFF2-40B4-BE49-F238E27FC236}">
                <a16:creationId xmlns:a16="http://schemas.microsoft.com/office/drawing/2014/main" id="{86BB4A15-CABD-EC2A-8DFA-BD843CF008A2}"/>
              </a:ext>
            </a:extLst>
          </p:cNvPr>
          <p:cNvSpPr>
            <a:spLocks noChangeAspect="1" noChangeArrowheads="1" noTextEdit="1"/>
          </p:cNvSpPr>
          <p:nvPr/>
        </p:nvSpPr>
        <p:spPr bwMode="auto">
          <a:xfrm>
            <a:off x="492457" y="320573"/>
            <a:ext cx="8620258" cy="13950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pic>
        <p:nvPicPr>
          <p:cNvPr id="1029" name="Picture 5">
            <a:extLst>
              <a:ext uri="{FF2B5EF4-FFF2-40B4-BE49-F238E27FC236}">
                <a16:creationId xmlns:a16="http://schemas.microsoft.com/office/drawing/2014/main" id="{9B2B95B3-D5B8-CE85-B99F-4E3C843D7B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2456" y="351792"/>
            <a:ext cx="8620256" cy="1746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1">
            <a:extLst>
              <a:ext uri="{FF2B5EF4-FFF2-40B4-BE49-F238E27FC236}">
                <a16:creationId xmlns:a16="http://schemas.microsoft.com/office/drawing/2014/main" id="{EEDD12E6-85F2-8C7D-FA25-1E414DB65B1C}"/>
              </a:ext>
            </a:extLst>
          </p:cNvPr>
          <p:cNvPicPr>
            <a:picLocks noChangeAspect="1"/>
          </p:cNvPicPr>
          <p:nvPr/>
        </p:nvPicPr>
        <p:blipFill>
          <a:blip r:embed="rId3"/>
          <a:stretch>
            <a:fillRect/>
          </a:stretch>
        </p:blipFill>
        <p:spPr>
          <a:xfrm>
            <a:off x="403418" y="4523872"/>
            <a:ext cx="8709294" cy="1867301"/>
          </a:xfrm>
          <a:prstGeom prst="rect">
            <a:avLst/>
          </a:prstGeom>
        </p:spPr>
      </p:pic>
      <p:sp>
        <p:nvSpPr>
          <p:cNvPr id="3" name="TextBox 2">
            <a:extLst>
              <a:ext uri="{FF2B5EF4-FFF2-40B4-BE49-F238E27FC236}">
                <a16:creationId xmlns:a16="http://schemas.microsoft.com/office/drawing/2014/main" id="{A0016116-B94D-D734-F81F-C34224624F6B}"/>
              </a:ext>
            </a:extLst>
          </p:cNvPr>
          <p:cNvSpPr txBox="1"/>
          <p:nvPr/>
        </p:nvSpPr>
        <p:spPr>
          <a:xfrm>
            <a:off x="403418" y="2295427"/>
            <a:ext cx="8709294" cy="2031325"/>
          </a:xfrm>
          <a:prstGeom prst="rect">
            <a:avLst/>
          </a:prstGeom>
          <a:noFill/>
        </p:spPr>
        <p:txBody>
          <a:bodyPr wrap="square">
            <a:spAutoFit/>
          </a:bodyPr>
          <a:lstStyle/>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The imputation of these null values based on the median values of the differences, are made because of the assumptions that there are time differences between the time when the customer placed the order and the order get approved. </a:t>
            </a:r>
            <a:endParaRPr lang="en-US" sz="1800" b="0" i="0" u="none" strike="noStrike" baseline="0" dirty="0">
              <a:solidFill>
                <a:srgbClr val="000000"/>
              </a:solidFill>
              <a:latin typeface="Arial Nova" panose="020B0504020202020204" pitchFamily="34" charset="0"/>
            </a:endParaRPr>
          </a:p>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As well as times differences when the order was approved and delivered to the customers. It is impossible to ignore the differences and replace with any other values besides median.</a:t>
            </a:r>
            <a:endParaRPr lang="en-IN" sz="1800" dirty="0"/>
          </a:p>
        </p:txBody>
      </p:sp>
    </p:spTree>
    <p:extLst>
      <p:ext uri="{BB962C8B-B14F-4D97-AF65-F5344CB8AC3E}">
        <p14:creationId xmlns:p14="http://schemas.microsoft.com/office/powerpoint/2010/main" val="936057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4F0F30-D326-C056-3333-C872FCDE5399}"/>
              </a:ext>
            </a:extLst>
          </p:cNvPr>
          <p:cNvPicPr>
            <a:picLocks noChangeAspect="1"/>
          </p:cNvPicPr>
          <p:nvPr/>
        </p:nvPicPr>
        <p:blipFill>
          <a:blip r:embed="rId2"/>
          <a:stretch>
            <a:fillRect/>
          </a:stretch>
        </p:blipFill>
        <p:spPr>
          <a:xfrm>
            <a:off x="181701" y="248027"/>
            <a:ext cx="4217043" cy="3163637"/>
          </a:xfrm>
          <a:prstGeom prst="rect">
            <a:avLst/>
          </a:prstGeom>
        </p:spPr>
      </p:pic>
      <p:sp>
        <p:nvSpPr>
          <p:cNvPr id="5" name="Rectangle 4">
            <a:extLst>
              <a:ext uri="{FF2B5EF4-FFF2-40B4-BE49-F238E27FC236}">
                <a16:creationId xmlns:a16="http://schemas.microsoft.com/office/drawing/2014/main" id="{A52963D5-2B7C-341B-C607-DB284AFBBAD9}"/>
              </a:ext>
            </a:extLst>
          </p:cNvPr>
          <p:cNvSpPr/>
          <p:nvPr/>
        </p:nvSpPr>
        <p:spPr>
          <a:xfrm>
            <a:off x="0" y="3566077"/>
            <a:ext cx="10616665" cy="6030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b="1" i="0" u="none" strike="noStrike" baseline="0" dirty="0">
                <a:solidFill>
                  <a:srgbClr val="161617"/>
                </a:solidFill>
                <a:latin typeface="Arial Nova" panose="020B0504020202020204" pitchFamily="34" charset="0"/>
              </a:rPr>
              <a:t>ORDER ITEMS</a:t>
            </a:r>
          </a:p>
        </p:txBody>
      </p:sp>
      <p:sp>
        <p:nvSpPr>
          <p:cNvPr id="9" name="TextBox 8">
            <a:extLst>
              <a:ext uri="{FF2B5EF4-FFF2-40B4-BE49-F238E27FC236}">
                <a16:creationId xmlns:a16="http://schemas.microsoft.com/office/drawing/2014/main" id="{3AB1CB57-0A8A-D972-F7A5-F57A7B4D25A2}"/>
              </a:ext>
            </a:extLst>
          </p:cNvPr>
          <p:cNvSpPr txBox="1"/>
          <p:nvPr/>
        </p:nvSpPr>
        <p:spPr>
          <a:xfrm>
            <a:off x="404261" y="4397435"/>
            <a:ext cx="3253339" cy="923330"/>
          </a:xfrm>
          <a:prstGeom prst="rect">
            <a:avLst/>
          </a:prstGeom>
          <a:noFill/>
        </p:spPr>
        <p:txBody>
          <a:bodyPr wrap="square">
            <a:spAutoFit/>
          </a:bodyPr>
          <a:lstStyle/>
          <a:p>
            <a:r>
              <a:rPr lang="en-IN" sz="1800" b="1" i="0" u="none" strike="noStrike" baseline="0" dirty="0">
                <a:latin typeface="Arial Nova" panose="020B0504020202020204" pitchFamily="34" charset="0"/>
              </a:rPr>
              <a:t>A.  Analysing the attributes</a:t>
            </a:r>
            <a:r>
              <a:rPr lang="en-IN" sz="1800" b="0" i="0" u="none" strike="noStrike" baseline="0" dirty="0">
                <a:latin typeface="Arial Nova" panose="020B0504020202020204" pitchFamily="34" charset="0"/>
              </a:rPr>
              <a:t> </a:t>
            </a:r>
          </a:p>
          <a:p>
            <a:endParaRPr lang="en-US" sz="1800" b="0" i="0" u="none" strike="noStrike" baseline="0" dirty="0">
              <a:solidFill>
                <a:srgbClr val="161617"/>
              </a:solidFill>
              <a:latin typeface="Arial Nova" panose="020B0504020202020204" pitchFamily="34" charset="0"/>
            </a:endParaRPr>
          </a:p>
          <a:p>
            <a:endParaRPr lang="en-US" dirty="0">
              <a:solidFill>
                <a:srgbClr val="161617"/>
              </a:solidFill>
              <a:latin typeface="Arial Nova" panose="020B0504020202020204" pitchFamily="34" charset="0"/>
            </a:endParaRPr>
          </a:p>
        </p:txBody>
      </p:sp>
      <p:pic>
        <p:nvPicPr>
          <p:cNvPr id="11" name="Picture 10">
            <a:extLst>
              <a:ext uri="{FF2B5EF4-FFF2-40B4-BE49-F238E27FC236}">
                <a16:creationId xmlns:a16="http://schemas.microsoft.com/office/drawing/2014/main" id="{E1A0E05B-6880-F7AC-D393-28D6CC408CD5}"/>
              </a:ext>
            </a:extLst>
          </p:cNvPr>
          <p:cNvPicPr>
            <a:picLocks noChangeAspect="1"/>
          </p:cNvPicPr>
          <p:nvPr/>
        </p:nvPicPr>
        <p:blipFill>
          <a:blip r:embed="rId3"/>
          <a:stretch>
            <a:fillRect/>
          </a:stretch>
        </p:blipFill>
        <p:spPr>
          <a:xfrm>
            <a:off x="769289" y="5076734"/>
            <a:ext cx="5496757" cy="1141183"/>
          </a:xfrm>
          <a:prstGeom prst="rect">
            <a:avLst/>
          </a:prstGeom>
        </p:spPr>
      </p:pic>
      <p:sp>
        <p:nvSpPr>
          <p:cNvPr id="6" name="TextBox 5">
            <a:extLst>
              <a:ext uri="{FF2B5EF4-FFF2-40B4-BE49-F238E27FC236}">
                <a16:creationId xmlns:a16="http://schemas.microsoft.com/office/drawing/2014/main" id="{424434C4-94FE-92BB-DE8A-6B2D168CC661}"/>
              </a:ext>
            </a:extLst>
          </p:cNvPr>
          <p:cNvSpPr txBox="1"/>
          <p:nvPr/>
        </p:nvSpPr>
        <p:spPr>
          <a:xfrm>
            <a:off x="3850105" y="1183514"/>
            <a:ext cx="6102416" cy="923330"/>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There are NO null values and NO duplicates values exists in the orders column, </a:t>
            </a:r>
          </a:p>
          <a:p>
            <a:pPr algn="ctr"/>
            <a:r>
              <a:rPr lang="en-US" sz="1800" b="0" i="0" u="none" strike="noStrike" baseline="0" dirty="0">
                <a:solidFill>
                  <a:srgbClr val="161617"/>
                </a:solidFill>
                <a:latin typeface="Arial Nova" panose="020B0504020202020204" pitchFamily="34" charset="0"/>
              </a:rPr>
              <a:t>thus let’s process with the next data.</a:t>
            </a:r>
            <a:endParaRPr lang="en-IN" sz="1800" b="0" i="0" u="none" strike="noStrike" baseline="0" dirty="0">
              <a:solidFill>
                <a:srgbClr val="161617"/>
              </a:solidFill>
              <a:latin typeface="Arial Nova" panose="020B0504020202020204" pitchFamily="34" charset="0"/>
            </a:endParaRPr>
          </a:p>
        </p:txBody>
      </p:sp>
    </p:spTree>
    <p:extLst>
      <p:ext uri="{BB962C8B-B14F-4D97-AF65-F5344CB8AC3E}">
        <p14:creationId xmlns:p14="http://schemas.microsoft.com/office/powerpoint/2010/main" val="3115444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6882AD-66CF-4CBC-93A8-05C3A150B449}"/>
              </a:ext>
            </a:extLst>
          </p:cNvPr>
          <p:cNvPicPr>
            <a:picLocks noChangeAspect="1"/>
          </p:cNvPicPr>
          <p:nvPr/>
        </p:nvPicPr>
        <p:blipFill>
          <a:blip r:embed="rId2"/>
          <a:stretch>
            <a:fillRect/>
          </a:stretch>
        </p:blipFill>
        <p:spPr>
          <a:xfrm>
            <a:off x="562657" y="241123"/>
            <a:ext cx="4234357" cy="4158570"/>
          </a:xfrm>
          <a:prstGeom prst="rect">
            <a:avLst/>
          </a:prstGeom>
        </p:spPr>
      </p:pic>
      <p:sp>
        <p:nvSpPr>
          <p:cNvPr id="6" name="TextBox 5">
            <a:extLst>
              <a:ext uri="{FF2B5EF4-FFF2-40B4-BE49-F238E27FC236}">
                <a16:creationId xmlns:a16="http://schemas.microsoft.com/office/drawing/2014/main" id="{F63090F6-0686-F39F-53C4-E2E397380A3E}"/>
              </a:ext>
            </a:extLst>
          </p:cNvPr>
          <p:cNvSpPr txBox="1"/>
          <p:nvPr/>
        </p:nvSpPr>
        <p:spPr>
          <a:xfrm>
            <a:off x="5483993" y="1120079"/>
            <a:ext cx="3525253" cy="1200329"/>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There are No Missing Values, and No Duplicates Values in the dataset, thus let’s proceed further. </a:t>
            </a:r>
            <a:endParaRPr lang="en-IN" sz="1800" b="1" i="0" u="none" strike="noStrike" baseline="0" dirty="0">
              <a:solidFill>
                <a:srgbClr val="161617"/>
              </a:solidFill>
              <a:latin typeface="Arial Nova" panose="020B0504020202020204" pitchFamily="34" charset="0"/>
            </a:endParaRPr>
          </a:p>
        </p:txBody>
      </p:sp>
      <p:sp>
        <p:nvSpPr>
          <p:cNvPr id="8" name="TextBox 7">
            <a:extLst>
              <a:ext uri="{FF2B5EF4-FFF2-40B4-BE49-F238E27FC236}">
                <a16:creationId xmlns:a16="http://schemas.microsoft.com/office/drawing/2014/main" id="{310952ED-CABC-F2C8-92AF-CBA6751B34FF}"/>
              </a:ext>
            </a:extLst>
          </p:cNvPr>
          <p:cNvSpPr txBox="1"/>
          <p:nvPr/>
        </p:nvSpPr>
        <p:spPr>
          <a:xfrm>
            <a:off x="122722" y="4360773"/>
            <a:ext cx="6097604" cy="369332"/>
          </a:xfrm>
          <a:prstGeom prst="rect">
            <a:avLst/>
          </a:prstGeom>
          <a:noFill/>
        </p:spPr>
        <p:txBody>
          <a:bodyPr wrap="square">
            <a:spAutoFit/>
          </a:bodyPr>
          <a:lstStyle/>
          <a:p>
            <a:r>
              <a:rPr lang="en-US" sz="1800" b="1" i="0" u="none" strike="noStrike" baseline="0" dirty="0">
                <a:solidFill>
                  <a:srgbClr val="161617"/>
                </a:solidFill>
                <a:latin typeface="Arial Nova" panose="020B0504020202020204" pitchFamily="34" charset="0"/>
              </a:rPr>
              <a:t>B. </a:t>
            </a:r>
            <a:r>
              <a:rPr lang="en-US" sz="1800" b="1" i="0" u="none" strike="noStrike" baseline="0" dirty="0" err="1">
                <a:solidFill>
                  <a:srgbClr val="161617"/>
                </a:solidFill>
                <a:latin typeface="Arial Nova" panose="020B0504020202020204" pitchFamily="34" charset="0"/>
              </a:rPr>
              <a:t>Analysing</a:t>
            </a:r>
            <a:r>
              <a:rPr lang="en-US" sz="1800" b="1" i="0" u="none" strike="noStrike" baseline="0" dirty="0">
                <a:solidFill>
                  <a:srgbClr val="161617"/>
                </a:solidFill>
                <a:latin typeface="Arial Nova" panose="020B0504020202020204" pitchFamily="34" charset="0"/>
              </a:rPr>
              <a:t> the Numerical features in the datasets </a:t>
            </a:r>
          </a:p>
        </p:txBody>
      </p:sp>
      <p:pic>
        <p:nvPicPr>
          <p:cNvPr id="9" name="Picture 8">
            <a:extLst>
              <a:ext uri="{FF2B5EF4-FFF2-40B4-BE49-F238E27FC236}">
                <a16:creationId xmlns:a16="http://schemas.microsoft.com/office/drawing/2014/main" id="{C8C5A1CB-FF99-95C5-A92B-BC68802DE0FA}"/>
              </a:ext>
            </a:extLst>
          </p:cNvPr>
          <p:cNvPicPr>
            <a:picLocks noChangeAspect="1"/>
          </p:cNvPicPr>
          <p:nvPr/>
        </p:nvPicPr>
        <p:blipFill>
          <a:blip r:embed="rId3"/>
          <a:stretch>
            <a:fillRect/>
          </a:stretch>
        </p:blipFill>
        <p:spPr>
          <a:xfrm>
            <a:off x="524154" y="4921577"/>
            <a:ext cx="5744127" cy="1859424"/>
          </a:xfrm>
          <a:prstGeom prst="rect">
            <a:avLst/>
          </a:prstGeom>
        </p:spPr>
      </p:pic>
    </p:spTree>
    <p:extLst>
      <p:ext uri="{BB962C8B-B14F-4D97-AF65-F5344CB8AC3E}">
        <p14:creationId xmlns:p14="http://schemas.microsoft.com/office/powerpoint/2010/main" val="30573398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9082E33-DD4B-CCDE-5493-DFB326F10F06}"/>
              </a:ext>
            </a:extLst>
          </p:cNvPr>
          <p:cNvPicPr>
            <a:picLocks noChangeAspect="1"/>
          </p:cNvPicPr>
          <p:nvPr/>
        </p:nvPicPr>
        <p:blipFill>
          <a:blip r:embed="rId2"/>
          <a:stretch>
            <a:fillRect/>
          </a:stretch>
        </p:blipFill>
        <p:spPr>
          <a:xfrm>
            <a:off x="1328288" y="3874367"/>
            <a:ext cx="7690585" cy="1366489"/>
          </a:xfrm>
          <a:prstGeom prst="rect">
            <a:avLst/>
          </a:prstGeom>
        </p:spPr>
      </p:pic>
      <p:sp>
        <p:nvSpPr>
          <p:cNvPr id="5" name="TextBox 4">
            <a:extLst>
              <a:ext uri="{FF2B5EF4-FFF2-40B4-BE49-F238E27FC236}">
                <a16:creationId xmlns:a16="http://schemas.microsoft.com/office/drawing/2014/main" id="{2D44BB6F-5E20-7516-D931-98AF16612CC5}"/>
              </a:ext>
            </a:extLst>
          </p:cNvPr>
          <p:cNvSpPr txBox="1"/>
          <p:nvPr/>
        </p:nvSpPr>
        <p:spPr>
          <a:xfrm>
            <a:off x="1106909" y="823828"/>
            <a:ext cx="8017843" cy="2314006"/>
          </a:xfrm>
          <a:prstGeom prst="rect">
            <a:avLst/>
          </a:prstGeom>
          <a:noFill/>
        </p:spPr>
        <p:txBody>
          <a:bodyPr wrap="square">
            <a:spAutoFit/>
          </a:bodyPr>
          <a:lstStyle/>
          <a:p>
            <a:r>
              <a:rPr lang="en-US" sz="1800" b="0" i="0" u="none" strike="noStrike" baseline="0" dirty="0">
                <a:solidFill>
                  <a:srgbClr val="161617"/>
                </a:solidFill>
                <a:latin typeface="Arial Nova" panose="020B0504020202020204" pitchFamily="34" charset="0"/>
              </a:rPr>
              <a:t>From the above data, we can infer that: </a:t>
            </a:r>
          </a:p>
          <a:p>
            <a:endParaRPr lang="en-US" sz="1800" b="0" i="0" u="none" strike="noStrike" baseline="0" dirty="0">
              <a:solidFill>
                <a:srgbClr val="161617"/>
              </a:solidFill>
              <a:latin typeface="Arial Nova" panose="020B0504020202020204" pitchFamily="34" charset="0"/>
            </a:endParaRPr>
          </a:p>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The mean for the price is 120.65, with the minimum value of 0.85 and maximum values at 6735.00. Obviously, there is an outliers present in the column, which will be treated in the next step. </a:t>
            </a:r>
            <a:endParaRPr lang="en-US" dirty="0">
              <a:solidFill>
                <a:srgbClr val="161617"/>
              </a:solidFill>
              <a:latin typeface="Arial Nova" panose="020B0504020202020204" pitchFamily="34" charset="0"/>
            </a:endParaRPr>
          </a:p>
          <a:p>
            <a:pPr marL="285750" indent="-285750">
              <a:buFont typeface="Wingdings" panose="05000000000000000000" pitchFamily="2" charset="2"/>
              <a:buChar char="q"/>
            </a:pPr>
            <a:endParaRPr lang="en-US" sz="1800" b="0" i="0" u="none" strike="noStrike" baseline="0" dirty="0">
              <a:solidFill>
                <a:srgbClr val="161617"/>
              </a:solidFill>
              <a:latin typeface="Arial Nova" panose="020B0504020202020204" pitchFamily="34" charset="0"/>
            </a:endParaRPr>
          </a:p>
          <a:p>
            <a:pPr marL="285750" indent="-285750">
              <a:buFont typeface="Wingdings" panose="05000000000000000000" pitchFamily="2" charset="2"/>
              <a:buChar char="q"/>
            </a:pPr>
            <a:r>
              <a:rPr lang="en-US" sz="1800" b="0" i="0" u="none" strike="noStrike" baseline="0" dirty="0">
                <a:solidFill>
                  <a:srgbClr val="161617"/>
                </a:solidFill>
                <a:latin typeface="Arial Nova" panose="020B0504020202020204" pitchFamily="34" charset="0"/>
              </a:rPr>
              <a:t>For the shipping charges column, the mean value is at 19.99, minimum value with 0 charges and the maximum values at 409.68. </a:t>
            </a:r>
            <a:endParaRPr lang="en-IN" sz="1800" b="0" i="0" u="none" strike="noStrike" baseline="0" dirty="0">
              <a:solidFill>
                <a:srgbClr val="161617"/>
              </a:solidFill>
              <a:latin typeface="Arial Nova" panose="020B0504020202020204" pitchFamily="34" charset="0"/>
            </a:endParaRPr>
          </a:p>
        </p:txBody>
      </p:sp>
    </p:spTree>
    <p:extLst>
      <p:ext uri="{BB962C8B-B14F-4D97-AF65-F5344CB8AC3E}">
        <p14:creationId xmlns:p14="http://schemas.microsoft.com/office/powerpoint/2010/main" val="1299572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7B2340-FA22-2667-791D-94CCD02BB5A9}"/>
              </a:ext>
            </a:extLst>
          </p:cNvPr>
          <p:cNvPicPr>
            <a:picLocks noChangeAspect="1"/>
          </p:cNvPicPr>
          <p:nvPr/>
        </p:nvPicPr>
        <p:blipFill>
          <a:blip r:embed="rId2"/>
          <a:stretch>
            <a:fillRect/>
          </a:stretch>
        </p:blipFill>
        <p:spPr>
          <a:xfrm>
            <a:off x="216305" y="546664"/>
            <a:ext cx="7734874" cy="5764671"/>
          </a:xfrm>
          <a:prstGeom prst="rect">
            <a:avLst/>
          </a:prstGeom>
        </p:spPr>
      </p:pic>
      <p:sp>
        <p:nvSpPr>
          <p:cNvPr id="3" name="TextBox 2">
            <a:extLst>
              <a:ext uri="{FF2B5EF4-FFF2-40B4-BE49-F238E27FC236}">
                <a16:creationId xmlns:a16="http://schemas.microsoft.com/office/drawing/2014/main" id="{88A8FCB9-96A7-1EF2-782F-3BDA7C9D9924}"/>
              </a:ext>
            </a:extLst>
          </p:cNvPr>
          <p:cNvSpPr txBox="1"/>
          <p:nvPr/>
        </p:nvSpPr>
        <p:spPr>
          <a:xfrm>
            <a:off x="7951179" y="2340354"/>
            <a:ext cx="3047198" cy="2031325"/>
          </a:xfrm>
          <a:prstGeom prst="rect">
            <a:avLst/>
          </a:prstGeom>
          <a:noFill/>
        </p:spPr>
        <p:txBody>
          <a:bodyPr wrap="square">
            <a:spAutoFit/>
          </a:bodyPr>
          <a:lstStyle/>
          <a:p>
            <a:pPr algn="ctr"/>
            <a:r>
              <a:rPr lang="en-US" sz="1800" b="0" i="0" u="none" strike="noStrike" baseline="0" dirty="0">
                <a:solidFill>
                  <a:srgbClr val="161617"/>
                </a:solidFill>
                <a:latin typeface="Arial Nova" panose="020B0504020202020204" pitchFamily="34" charset="0"/>
              </a:rPr>
              <a:t>Analyzing the correlation between ‘price’ and ‘shipping charges’ </a:t>
            </a:r>
            <a:endParaRPr lang="en-US" sz="1800" b="0" i="0" u="none" strike="noStrike" baseline="0" dirty="0">
              <a:solidFill>
                <a:srgbClr val="000000"/>
              </a:solidFill>
              <a:latin typeface="Arial Nova" panose="020B0504020202020204" pitchFamily="34" charset="0"/>
            </a:endParaRPr>
          </a:p>
          <a:p>
            <a:pPr algn="ctr"/>
            <a:r>
              <a:rPr lang="en-US" sz="1800" b="0" i="0" u="none" strike="noStrike" baseline="0" dirty="0">
                <a:solidFill>
                  <a:srgbClr val="161617"/>
                </a:solidFill>
                <a:latin typeface="Arial Nova" panose="020B0504020202020204" pitchFamily="34" charset="0"/>
              </a:rPr>
              <a:t>From the </a:t>
            </a:r>
            <a:r>
              <a:rPr lang="en-US" sz="1800" b="0" i="0" u="none" strike="noStrike" baseline="0" dirty="0" err="1">
                <a:solidFill>
                  <a:srgbClr val="161617"/>
                </a:solidFill>
                <a:latin typeface="Arial Nova" panose="020B0504020202020204" pitchFamily="34" charset="0"/>
              </a:rPr>
              <a:t>regplot</a:t>
            </a:r>
            <a:r>
              <a:rPr lang="en-US" sz="1800" b="0" i="0" u="none" strike="noStrike" baseline="0" dirty="0">
                <a:solidFill>
                  <a:srgbClr val="161617"/>
                </a:solidFill>
                <a:latin typeface="Arial Nova" panose="020B0504020202020204" pitchFamily="34" charset="0"/>
              </a:rPr>
              <a:t>, it clearly indicates that price and shipping charges are positively correlated </a:t>
            </a:r>
            <a:endParaRPr lang="en-IN" sz="1800" b="0" i="0" u="none" strike="noStrike" baseline="0" dirty="0">
              <a:solidFill>
                <a:srgbClr val="161617"/>
              </a:solidFill>
              <a:latin typeface="Arial Nova" panose="020B0504020202020204" pitchFamily="34" charset="0"/>
            </a:endParaRPr>
          </a:p>
        </p:txBody>
      </p:sp>
    </p:spTree>
    <p:extLst>
      <p:ext uri="{BB962C8B-B14F-4D97-AF65-F5344CB8AC3E}">
        <p14:creationId xmlns:p14="http://schemas.microsoft.com/office/powerpoint/2010/main" val="2068590766"/>
      </p:ext>
    </p:extLst>
  </p:cSld>
  <p:clrMapOvr>
    <a:masterClrMapping/>
  </p:clrMapOvr>
</p:sld>
</file>

<file path=ppt/theme/theme1.xml><?xml version="1.0" encoding="utf-8"?>
<a:theme xmlns:a="http://schemas.openxmlformats.org/drawingml/2006/main" name="Face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3334</TotalTime>
  <Words>1122</Words>
  <Application>Microsoft Office PowerPoint</Application>
  <PresentationFormat>Widescreen</PresentationFormat>
  <Paragraphs>106</Paragraphs>
  <Slides>24</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Arial Nova</vt:lpstr>
      <vt:lpstr>Franklin Gothic Book</vt:lpstr>
      <vt:lpstr>Microsoft Sans Serif</vt:lpstr>
      <vt:lpstr>Trebuchet MS</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Akanksha Sharma</dc:creator>
  <cp:lastModifiedBy>Akanksha Sharma</cp:lastModifiedBy>
  <cp:revision>1</cp:revision>
  <dcterms:created xsi:type="dcterms:W3CDTF">2022-09-27T09:34:26Z</dcterms:created>
  <dcterms:modified xsi:type="dcterms:W3CDTF">2022-10-09T13:18:54Z</dcterms:modified>
</cp:coreProperties>
</file>

<file path=docProps/thumbnail.jpeg>
</file>